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1"/>
  </p:notesMasterIdLst>
  <p:sldIdLst>
    <p:sldId id="302" r:id="rId2"/>
    <p:sldId id="316" r:id="rId3"/>
    <p:sldId id="321" r:id="rId4"/>
    <p:sldId id="260" r:id="rId5"/>
    <p:sldId id="259" r:id="rId6"/>
    <p:sldId id="298" r:id="rId7"/>
    <p:sldId id="297" r:id="rId8"/>
    <p:sldId id="315" r:id="rId9"/>
    <p:sldId id="311" r:id="rId10"/>
    <p:sldId id="318" r:id="rId11"/>
    <p:sldId id="317" r:id="rId12"/>
    <p:sldId id="320" r:id="rId13"/>
    <p:sldId id="322" r:id="rId14"/>
    <p:sldId id="258" r:id="rId15"/>
    <p:sldId id="310" r:id="rId16"/>
    <p:sldId id="262" r:id="rId17"/>
    <p:sldId id="314" r:id="rId18"/>
    <p:sldId id="319" r:id="rId19"/>
    <p:sldId id="312" r:id="rId20"/>
  </p:sldIdLst>
  <p:sldSz cx="9144000" cy="5143500" type="screen16x9"/>
  <p:notesSz cx="6858000" cy="9144000"/>
  <p:embeddedFontLst>
    <p:embeddedFont>
      <p:font typeface="Bahnschrift" panose="020B0502040204020203" pitchFamily="34" charset="0"/>
      <p:regular r:id="rId22"/>
      <p:bold r:id="rId23"/>
    </p:embeddedFont>
    <p:embeddedFont>
      <p:font typeface="Barlow" panose="00000500000000000000" pitchFamily="2" charset="0"/>
      <p:regular r:id="rId24"/>
      <p:bold r:id="rId25"/>
      <p:italic r:id="rId26"/>
      <p:boldItalic r:id="rId27"/>
    </p:embeddedFont>
    <p:embeddedFont>
      <p:font typeface="Nunito Light" pitchFamily="2" charset="0"/>
      <p:regular r:id="rId28"/>
      <p:italic r:id="rId29"/>
    </p:embeddedFont>
    <p:embeddedFont>
      <p:font typeface="Segoe UI Variable Text" pitchFamily="2" charset="0"/>
      <p:regular r:id="rId30"/>
      <p:bold r:id="rId31"/>
    </p:embeddedFont>
    <p:embeddedFont>
      <p:font typeface="Zen Dots" panose="020B060402020202020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F1BA01C-C323-48EF-944C-3B8913E619DD}">
  <a:tblStyle styleId="{9F1BA01C-C323-48EF-944C-3B8913E619D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089426A-FA70-41F4-A4C1-5C1580B60F57}"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1157"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a:extLst>
            <a:ext uri="{FF2B5EF4-FFF2-40B4-BE49-F238E27FC236}">
              <a16:creationId xmlns:a16="http://schemas.microsoft.com/office/drawing/2014/main" id="{828E73C7-C44E-1033-C1DF-5C1C7B330DC5}"/>
            </a:ext>
          </a:extLst>
        </p:cNvPr>
        <p:cNvGrpSpPr/>
        <p:nvPr/>
      </p:nvGrpSpPr>
      <p:grpSpPr>
        <a:xfrm>
          <a:off x="0" y="0"/>
          <a:ext cx="0" cy="0"/>
          <a:chOff x="0" y="0"/>
          <a:chExt cx="0" cy="0"/>
        </a:xfrm>
      </p:grpSpPr>
      <p:sp>
        <p:nvSpPr>
          <p:cNvPr id="400" name="Google Shape;400;g13376c31365_0_0:notes">
            <a:extLst>
              <a:ext uri="{FF2B5EF4-FFF2-40B4-BE49-F238E27FC236}">
                <a16:creationId xmlns:a16="http://schemas.microsoft.com/office/drawing/2014/main" id="{33955B69-13EB-C4C4-8C7E-BCAAA68F44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3376c31365_0_0:notes">
            <a:extLst>
              <a:ext uri="{FF2B5EF4-FFF2-40B4-BE49-F238E27FC236}">
                <a16:creationId xmlns:a16="http://schemas.microsoft.com/office/drawing/2014/main" id="{664E8433-6693-3B80-3ACB-3083BB9C35F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7193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8049774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3376c3136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3376c313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89611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125d80b41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125d80b41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50" y="0"/>
            <a:ext cx="9144005" cy="5143503"/>
          </a:xfrm>
          <a:prstGeom prst="rect">
            <a:avLst/>
          </a:prstGeom>
          <a:noFill/>
          <a:ln>
            <a:noFill/>
          </a:ln>
        </p:spPr>
      </p:pic>
      <p:grpSp>
        <p:nvGrpSpPr>
          <p:cNvPr id="10" name="Google Shape;10;p2"/>
          <p:cNvGrpSpPr/>
          <p:nvPr/>
        </p:nvGrpSpPr>
        <p:grpSpPr>
          <a:xfrm>
            <a:off x="-32045" y="-79700"/>
            <a:ext cx="8695945" cy="1432629"/>
            <a:chOff x="-32045" y="-79700"/>
            <a:chExt cx="8695945" cy="1432629"/>
          </a:xfrm>
        </p:grpSpPr>
        <p:grpSp>
          <p:nvGrpSpPr>
            <p:cNvPr id="11" name="Google Shape;11;p2"/>
            <p:cNvGrpSpPr/>
            <p:nvPr/>
          </p:nvGrpSpPr>
          <p:grpSpPr>
            <a:xfrm>
              <a:off x="-32045" y="-79700"/>
              <a:ext cx="989681" cy="1432629"/>
              <a:chOff x="-32045" y="-79700"/>
              <a:chExt cx="989681" cy="1432629"/>
            </a:xfrm>
          </p:grpSpPr>
          <p:sp>
            <p:nvSpPr>
              <p:cNvPr id="12" name="Google Shape;12;p2"/>
              <p:cNvSpPr/>
              <p:nvPr/>
            </p:nvSpPr>
            <p:spPr>
              <a:xfrm>
                <a:off x="669825" y="462525"/>
                <a:ext cx="100325" cy="100325"/>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42475" y="-79700"/>
                <a:ext cx="327675" cy="592367"/>
              </a:xfrm>
              <a:custGeom>
                <a:avLst/>
                <a:gdLst/>
                <a:ahLst/>
                <a:cxnLst/>
                <a:rect l="l" t="t" r="r" b="b"/>
                <a:pathLst>
                  <a:path w="13107" h="20506" fill="none" extrusionOk="0">
                    <a:moveTo>
                      <a:pt x="1" y="0"/>
                    </a:moveTo>
                    <a:lnTo>
                      <a:pt x="11103" y="20506"/>
                    </a:lnTo>
                    <a:lnTo>
                      <a:pt x="13107" y="0"/>
                    </a:lnTo>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7200143">
                <a:off x="196022" y="458728"/>
                <a:ext cx="533547" cy="834739"/>
              </a:xfrm>
              <a:custGeom>
                <a:avLst/>
                <a:gdLst/>
                <a:ahLst/>
                <a:cxnLst/>
                <a:rect l="l" t="t" r="r" b="b"/>
                <a:pathLst>
                  <a:path w="13107" h="20506" fill="none" extrusionOk="0">
                    <a:moveTo>
                      <a:pt x="1" y="0"/>
                    </a:moveTo>
                    <a:lnTo>
                      <a:pt x="11103" y="20506"/>
                    </a:lnTo>
                    <a:lnTo>
                      <a:pt x="13107" y="0"/>
                    </a:lnTo>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8750" y="1289925"/>
                <a:ext cx="63004" cy="63004"/>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7108100" y="317650"/>
              <a:ext cx="1555800" cy="390075"/>
              <a:chOff x="5717100" y="144925"/>
              <a:chExt cx="1555800" cy="390075"/>
            </a:xfrm>
          </p:grpSpPr>
          <p:sp>
            <p:nvSpPr>
              <p:cNvPr id="17" name="Google Shape;17;p2"/>
              <p:cNvSpPr/>
              <p:nvPr/>
            </p:nvSpPr>
            <p:spPr>
              <a:xfrm>
                <a:off x="5717100" y="144925"/>
                <a:ext cx="137150" cy="390075"/>
              </a:xfrm>
              <a:custGeom>
                <a:avLst/>
                <a:gdLst/>
                <a:ahLst/>
                <a:cxnLst/>
                <a:rect l="l" t="t" r="r" b="b"/>
                <a:pathLst>
                  <a:path w="5486" h="15603" fill="none" extrusionOk="0">
                    <a:moveTo>
                      <a:pt x="5486" y="7803"/>
                    </a:moveTo>
                    <a:cubicBezTo>
                      <a:pt x="5486" y="3477"/>
                      <a:pt x="4238" y="0"/>
                      <a:pt x="2722" y="0"/>
                    </a:cubicBezTo>
                    <a:cubicBezTo>
                      <a:pt x="1249" y="0"/>
                      <a:pt x="1" y="3477"/>
                      <a:pt x="1" y="7803"/>
                    </a:cubicBezTo>
                    <a:cubicBezTo>
                      <a:pt x="1" y="12125"/>
                      <a:pt x="1249" y="15602"/>
                      <a:pt x="2722" y="15602"/>
                    </a:cubicBezTo>
                    <a:cubicBezTo>
                      <a:pt x="4238" y="15602"/>
                      <a:pt x="5486" y="12125"/>
                      <a:pt x="5486"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863150" y="144925"/>
                <a:ext cx="168250" cy="390075"/>
              </a:xfrm>
              <a:custGeom>
                <a:avLst/>
                <a:gdLst/>
                <a:ahLst/>
                <a:cxnLst/>
                <a:rect l="l" t="t" r="r" b="b"/>
                <a:pathLst>
                  <a:path w="6730" h="15603" fill="none" extrusionOk="0">
                    <a:moveTo>
                      <a:pt x="6730" y="7803"/>
                    </a:moveTo>
                    <a:cubicBezTo>
                      <a:pt x="6730" y="3477"/>
                      <a:pt x="5214" y="0"/>
                      <a:pt x="3342" y="0"/>
                    </a:cubicBezTo>
                    <a:cubicBezTo>
                      <a:pt x="1516" y="0"/>
                      <a:pt x="0" y="3477"/>
                      <a:pt x="0" y="7803"/>
                    </a:cubicBezTo>
                    <a:cubicBezTo>
                      <a:pt x="0" y="12125"/>
                      <a:pt x="1516" y="15602"/>
                      <a:pt x="3342" y="15602"/>
                    </a:cubicBezTo>
                    <a:cubicBezTo>
                      <a:pt x="5214" y="15602"/>
                      <a:pt x="6730" y="12125"/>
                      <a:pt x="6730"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008025" y="144925"/>
                <a:ext cx="200625" cy="390075"/>
              </a:xfrm>
              <a:custGeom>
                <a:avLst/>
                <a:gdLst/>
                <a:ahLst/>
                <a:cxnLst/>
                <a:rect l="l" t="t" r="r" b="b"/>
                <a:pathLst>
                  <a:path w="8025" h="15603" fill="none" extrusionOk="0">
                    <a:moveTo>
                      <a:pt x="8024" y="7803"/>
                    </a:moveTo>
                    <a:cubicBezTo>
                      <a:pt x="8024" y="3477"/>
                      <a:pt x="6241" y="0"/>
                      <a:pt x="4012" y="0"/>
                    </a:cubicBezTo>
                    <a:cubicBezTo>
                      <a:pt x="1826" y="0"/>
                      <a:pt x="0" y="3477"/>
                      <a:pt x="0" y="7803"/>
                    </a:cubicBezTo>
                    <a:cubicBezTo>
                      <a:pt x="0" y="12125"/>
                      <a:pt x="1826" y="15602"/>
                      <a:pt x="4012" y="15602"/>
                    </a:cubicBezTo>
                    <a:cubicBezTo>
                      <a:pt x="6241" y="15602"/>
                      <a:pt x="8024" y="12125"/>
                      <a:pt x="802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153975" y="144925"/>
                <a:ext cx="231825" cy="390075"/>
              </a:xfrm>
              <a:custGeom>
                <a:avLst/>
                <a:gdLst/>
                <a:ahLst/>
                <a:cxnLst/>
                <a:rect l="l" t="t" r="r" b="b"/>
                <a:pathLst>
                  <a:path w="9273" h="15603" fill="none" extrusionOk="0">
                    <a:moveTo>
                      <a:pt x="9273" y="7803"/>
                    </a:moveTo>
                    <a:cubicBezTo>
                      <a:pt x="9273" y="3477"/>
                      <a:pt x="7222" y="0"/>
                      <a:pt x="4636" y="0"/>
                    </a:cubicBezTo>
                    <a:cubicBezTo>
                      <a:pt x="2097" y="0"/>
                      <a:pt x="0" y="3477"/>
                      <a:pt x="0" y="7803"/>
                    </a:cubicBezTo>
                    <a:cubicBezTo>
                      <a:pt x="0" y="12125"/>
                      <a:pt x="2097" y="15602"/>
                      <a:pt x="4636" y="15602"/>
                    </a:cubicBezTo>
                    <a:cubicBezTo>
                      <a:pt x="7222" y="15602"/>
                      <a:pt x="9273" y="12125"/>
                      <a:pt x="9273"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300000" y="144925"/>
                <a:ext cx="264100" cy="390075"/>
              </a:xfrm>
              <a:custGeom>
                <a:avLst/>
                <a:gdLst/>
                <a:ahLst/>
                <a:cxnLst/>
                <a:rect l="l" t="t" r="r" b="b"/>
                <a:pathLst>
                  <a:path w="10564" h="15603" fill="none" extrusionOk="0">
                    <a:moveTo>
                      <a:pt x="10564" y="7803"/>
                    </a:moveTo>
                    <a:cubicBezTo>
                      <a:pt x="10564" y="3477"/>
                      <a:pt x="8203" y="0"/>
                      <a:pt x="5261" y="0"/>
                    </a:cubicBezTo>
                    <a:cubicBezTo>
                      <a:pt x="2362" y="0"/>
                      <a:pt x="1" y="3477"/>
                      <a:pt x="1" y="7803"/>
                    </a:cubicBezTo>
                    <a:cubicBezTo>
                      <a:pt x="1" y="12125"/>
                      <a:pt x="2362" y="15602"/>
                      <a:pt x="5261" y="15602"/>
                    </a:cubicBezTo>
                    <a:cubicBezTo>
                      <a:pt x="8203" y="15602"/>
                      <a:pt x="10564" y="12125"/>
                      <a:pt x="1056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445950" y="144925"/>
                <a:ext cx="295400" cy="390075"/>
              </a:xfrm>
              <a:custGeom>
                <a:avLst/>
                <a:gdLst/>
                <a:ahLst/>
                <a:cxnLst/>
                <a:rect l="l" t="t" r="r" b="b"/>
                <a:pathLst>
                  <a:path w="11816" h="15603" fill="none" extrusionOk="0">
                    <a:moveTo>
                      <a:pt x="11816" y="7803"/>
                    </a:moveTo>
                    <a:cubicBezTo>
                      <a:pt x="11816" y="3477"/>
                      <a:pt x="9141" y="0"/>
                      <a:pt x="5885" y="0"/>
                    </a:cubicBezTo>
                    <a:cubicBezTo>
                      <a:pt x="2633" y="0"/>
                      <a:pt x="1" y="3477"/>
                      <a:pt x="1" y="7803"/>
                    </a:cubicBezTo>
                    <a:cubicBezTo>
                      <a:pt x="1" y="12125"/>
                      <a:pt x="2633" y="15602"/>
                      <a:pt x="5885" y="15602"/>
                    </a:cubicBezTo>
                    <a:cubicBezTo>
                      <a:pt x="9141" y="15602"/>
                      <a:pt x="11816" y="12125"/>
                      <a:pt x="11816"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590825" y="144925"/>
                <a:ext cx="327675" cy="390075"/>
              </a:xfrm>
              <a:custGeom>
                <a:avLst/>
                <a:gdLst/>
                <a:ahLst/>
                <a:cxnLst/>
                <a:rect l="l" t="t" r="r" b="b"/>
                <a:pathLst>
                  <a:path w="13107" h="15603" fill="none" extrusionOk="0">
                    <a:moveTo>
                      <a:pt x="13107" y="7803"/>
                    </a:moveTo>
                    <a:cubicBezTo>
                      <a:pt x="13107" y="3477"/>
                      <a:pt x="10165" y="0"/>
                      <a:pt x="6556" y="0"/>
                    </a:cubicBezTo>
                    <a:cubicBezTo>
                      <a:pt x="2943" y="0"/>
                      <a:pt x="1" y="3477"/>
                      <a:pt x="1" y="7803"/>
                    </a:cubicBezTo>
                    <a:cubicBezTo>
                      <a:pt x="1" y="12125"/>
                      <a:pt x="2943" y="15602"/>
                      <a:pt x="6556" y="15602"/>
                    </a:cubicBezTo>
                    <a:cubicBezTo>
                      <a:pt x="10165" y="15602"/>
                      <a:pt x="13107" y="12125"/>
                      <a:pt x="13107"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736875" y="144925"/>
                <a:ext cx="358875" cy="390075"/>
              </a:xfrm>
              <a:custGeom>
                <a:avLst/>
                <a:gdLst/>
                <a:ahLst/>
                <a:cxnLst/>
                <a:rect l="l" t="t" r="r" b="b"/>
                <a:pathLst>
                  <a:path w="14355" h="15603" fill="none" extrusionOk="0">
                    <a:moveTo>
                      <a:pt x="14354" y="7803"/>
                    </a:moveTo>
                    <a:cubicBezTo>
                      <a:pt x="14354" y="3477"/>
                      <a:pt x="11145" y="0"/>
                      <a:pt x="7175" y="0"/>
                    </a:cubicBezTo>
                    <a:cubicBezTo>
                      <a:pt x="3210" y="0"/>
                      <a:pt x="0" y="3477"/>
                      <a:pt x="0" y="7803"/>
                    </a:cubicBezTo>
                    <a:cubicBezTo>
                      <a:pt x="0" y="12125"/>
                      <a:pt x="3210" y="15602"/>
                      <a:pt x="7175" y="15602"/>
                    </a:cubicBezTo>
                    <a:cubicBezTo>
                      <a:pt x="11145" y="15602"/>
                      <a:pt x="14354" y="12125"/>
                      <a:pt x="1435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882825" y="144925"/>
                <a:ext cx="390075" cy="390075"/>
              </a:xfrm>
              <a:custGeom>
                <a:avLst/>
                <a:gdLst/>
                <a:ahLst/>
                <a:cxnLst/>
                <a:rect l="l" t="t" r="r" b="b"/>
                <a:pathLst>
                  <a:path w="15603" h="15603" fill="none" extrusionOk="0">
                    <a:moveTo>
                      <a:pt x="15602" y="7803"/>
                    </a:moveTo>
                    <a:cubicBezTo>
                      <a:pt x="15602" y="3477"/>
                      <a:pt x="12125" y="0"/>
                      <a:pt x="7803" y="0"/>
                    </a:cubicBezTo>
                    <a:cubicBezTo>
                      <a:pt x="3477" y="0"/>
                      <a:pt x="0" y="3477"/>
                      <a:pt x="0" y="7803"/>
                    </a:cubicBezTo>
                    <a:cubicBezTo>
                      <a:pt x="0" y="12125"/>
                      <a:pt x="3477" y="15602"/>
                      <a:pt x="7803" y="15602"/>
                    </a:cubicBezTo>
                    <a:cubicBezTo>
                      <a:pt x="12125" y="15602"/>
                      <a:pt x="15602" y="12125"/>
                      <a:pt x="15602"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6" name="Google Shape;26;p2"/>
          <p:cNvPicPr preferRelativeResize="0"/>
          <p:nvPr/>
        </p:nvPicPr>
        <p:blipFill rotWithShape="1">
          <a:blip r:embed="rId3">
            <a:alphaModFix/>
          </a:blip>
          <a:srcRect/>
          <a:stretch/>
        </p:blipFill>
        <p:spPr>
          <a:xfrm rot="2296887">
            <a:off x="-2541637" y="3275826"/>
            <a:ext cx="9144000" cy="3739896"/>
          </a:xfrm>
          <a:prstGeom prst="rect">
            <a:avLst/>
          </a:prstGeom>
          <a:noFill/>
          <a:ln>
            <a:noFill/>
          </a:ln>
        </p:spPr>
      </p:pic>
      <p:pic>
        <p:nvPicPr>
          <p:cNvPr id="27" name="Google Shape;27;p2"/>
          <p:cNvPicPr preferRelativeResize="0"/>
          <p:nvPr/>
        </p:nvPicPr>
        <p:blipFill rotWithShape="1">
          <a:blip r:embed="rId4">
            <a:alphaModFix/>
          </a:blip>
          <a:srcRect l="4542" t="3215" r="40788" b="43644"/>
          <a:stretch/>
        </p:blipFill>
        <p:spPr>
          <a:xfrm>
            <a:off x="8345150" y="4114688"/>
            <a:ext cx="1016073" cy="987602"/>
          </a:xfrm>
          <a:prstGeom prst="rect">
            <a:avLst/>
          </a:prstGeom>
          <a:noFill/>
          <a:ln>
            <a:noFill/>
          </a:ln>
        </p:spPr>
      </p:pic>
      <p:sp>
        <p:nvSpPr>
          <p:cNvPr id="28" name="Google Shape;28;p2"/>
          <p:cNvSpPr txBox="1">
            <a:spLocks noGrp="1"/>
          </p:cNvSpPr>
          <p:nvPr>
            <p:ph type="ctrTitle"/>
          </p:nvPr>
        </p:nvSpPr>
        <p:spPr>
          <a:xfrm>
            <a:off x="1570774" y="1213825"/>
            <a:ext cx="5891100" cy="22329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rgbClr val="191919"/>
              </a:buClr>
              <a:buSzPts val="5200"/>
              <a:buNone/>
              <a:defRPr sz="4500"/>
            </a:lvl1pPr>
            <a:lvl2pPr lvl="1" algn="ctr">
              <a:lnSpc>
                <a:spcPct val="100000"/>
              </a:lnSpc>
              <a:spcBef>
                <a:spcPts val="0"/>
              </a:spcBef>
              <a:spcAft>
                <a:spcPts val="0"/>
              </a:spcAft>
              <a:buClr>
                <a:srgbClr val="191919"/>
              </a:buClr>
              <a:buSzPts val="5200"/>
              <a:buFont typeface="Zen Dots"/>
              <a:buNone/>
              <a:defRPr sz="5200">
                <a:solidFill>
                  <a:srgbClr val="191919"/>
                </a:solidFill>
                <a:latin typeface="Zen Dots"/>
                <a:ea typeface="Zen Dots"/>
                <a:cs typeface="Zen Dots"/>
                <a:sym typeface="Zen Dots"/>
              </a:defRPr>
            </a:lvl2pPr>
            <a:lvl3pPr lvl="2" algn="ctr">
              <a:lnSpc>
                <a:spcPct val="100000"/>
              </a:lnSpc>
              <a:spcBef>
                <a:spcPts val="0"/>
              </a:spcBef>
              <a:spcAft>
                <a:spcPts val="0"/>
              </a:spcAft>
              <a:buClr>
                <a:srgbClr val="191919"/>
              </a:buClr>
              <a:buSzPts val="5200"/>
              <a:buFont typeface="Zen Dots"/>
              <a:buNone/>
              <a:defRPr sz="5200">
                <a:solidFill>
                  <a:srgbClr val="191919"/>
                </a:solidFill>
                <a:latin typeface="Zen Dots"/>
                <a:ea typeface="Zen Dots"/>
                <a:cs typeface="Zen Dots"/>
                <a:sym typeface="Zen Dots"/>
              </a:defRPr>
            </a:lvl3pPr>
            <a:lvl4pPr lvl="3" algn="ctr">
              <a:lnSpc>
                <a:spcPct val="100000"/>
              </a:lnSpc>
              <a:spcBef>
                <a:spcPts val="0"/>
              </a:spcBef>
              <a:spcAft>
                <a:spcPts val="0"/>
              </a:spcAft>
              <a:buClr>
                <a:srgbClr val="191919"/>
              </a:buClr>
              <a:buSzPts val="5200"/>
              <a:buFont typeface="Zen Dots"/>
              <a:buNone/>
              <a:defRPr sz="5200">
                <a:solidFill>
                  <a:srgbClr val="191919"/>
                </a:solidFill>
                <a:latin typeface="Zen Dots"/>
                <a:ea typeface="Zen Dots"/>
                <a:cs typeface="Zen Dots"/>
                <a:sym typeface="Zen Dots"/>
              </a:defRPr>
            </a:lvl4pPr>
            <a:lvl5pPr lvl="4" algn="ctr">
              <a:lnSpc>
                <a:spcPct val="100000"/>
              </a:lnSpc>
              <a:spcBef>
                <a:spcPts val="0"/>
              </a:spcBef>
              <a:spcAft>
                <a:spcPts val="0"/>
              </a:spcAft>
              <a:buClr>
                <a:srgbClr val="191919"/>
              </a:buClr>
              <a:buSzPts val="5200"/>
              <a:buFont typeface="Zen Dots"/>
              <a:buNone/>
              <a:defRPr sz="5200">
                <a:solidFill>
                  <a:srgbClr val="191919"/>
                </a:solidFill>
                <a:latin typeface="Zen Dots"/>
                <a:ea typeface="Zen Dots"/>
                <a:cs typeface="Zen Dots"/>
                <a:sym typeface="Zen Dots"/>
              </a:defRPr>
            </a:lvl5pPr>
            <a:lvl6pPr lvl="5" algn="ctr">
              <a:lnSpc>
                <a:spcPct val="100000"/>
              </a:lnSpc>
              <a:spcBef>
                <a:spcPts val="0"/>
              </a:spcBef>
              <a:spcAft>
                <a:spcPts val="0"/>
              </a:spcAft>
              <a:buClr>
                <a:srgbClr val="191919"/>
              </a:buClr>
              <a:buSzPts val="5200"/>
              <a:buFont typeface="Zen Dots"/>
              <a:buNone/>
              <a:defRPr sz="5200">
                <a:solidFill>
                  <a:srgbClr val="191919"/>
                </a:solidFill>
                <a:latin typeface="Zen Dots"/>
                <a:ea typeface="Zen Dots"/>
                <a:cs typeface="Zen Dots"/>
                <a:sym typeface="Zen Dots"/>
              </a:defRPr>
            </a:lvl6pPr>
            <a:lvl7pPr lvl="6" algn="ctr">
              <a:lnSpc>
                <a:spcPct val="100000"/>
              </a:lnSpc>
              <a:spcBef>
                <a:spcPts val="0"/>
              </a:spcBef>
              <a:spcAft>
                <a:spcPts val="0"/>
              </a:spcAft>
              <a:buClr>
                <a:srgbClr val="191919"/>
              </a:buClr>
              <a:buSzPts val="5200"/>
              <a:buFont typeface="Zen Dots"/>
              <a:buNone/>
              <a:defRPr sz="5200">
                <a:solidFill>
                  <a:srgbClr val="191919"/>
                </a:solidFill>
                <a:latin typeface="Zen Dots"/>
                <a:ea typeface="Zen Dots"/>
                <a:cs typeface="Zen Dots"/>
                <a:sym typeface="Zen Dots"/>
              </a:defRPr>
            </a:lvl7pPr>
            <a:lvl8pPr lvl="7" algn="ctr">
              <a:lnSpc>
                <a:spcPct val="100000"/>
              </a:lnSpc>
              <a:spcBef>
                <a:spcPts val="0"/>
              </a:spcBef>
              <a:spcAft>
                <a:spcPts val="0"/>
              </a:spcAft>
              <a:buClr>
                <a:srgbClr val="191919"/>
              </a:buClr>
              <a:buSzPts val="5200"/>
              <a:buFont typeface="Zen Dots"/>
              <a:buNone/>
              <a:defRPr sz="5200">
                <a:solidFill>
                  <a:srgbClr val="191919"/>
                </a:solidFill>
                <a:latin typeface="Zen Dots"/>
                <a:ea typeface="Zen Dots"/>
                <a:cs typeface="Zen Dots"/>
                <a:sym typeface="Zen Dots"/>
              </a:defRPr>
            </a:lvl8pPr>
            <a:lvl9pPr lvl="8" algn="ctr">
              <a:lnSpc>
                <a:spcPct val="100000"/>
              </a:lnSpc>
              <a:spcBef>
                <a:spcPts val="0"/>
              </a:spcBef>
              <a:spcAft>
                <a:spcPts val="0"/>
              </a:spcAft>
              <a:buClr>
                <a:srgbClr val="191919"/>
              </a:buClr>
              <a:buSzPts val="5200"/>
              <a:buFont typeface="Zen Dots"/>
              <a:buNone/>
              <a:defRPr sz="5200">
                <a:solidFill>
                  <a:srgbClr val="191919"/>
                </a:solidFill>
                <a:latin typeface="Zen Dots"/>
                <a:ea typeface="Zen Dots"/>
                <a:cs typeface="Zen Dots"/>
                <a:sym typeface="Zen Dots"/>
              </a:defRPr>
            </a:lvl9pPr>
          </a:lstStyle>
          <a:p>
            <a:endParaRPr/>
          </a:p>
        </p:txBody>
      </p:sp>
      <p:sp>
        <p:nvSpPr>
          <p:cNvPr id="29" name="Google Shape;29;p2"/>
          <p:cNvSpPr txBox="1">
            <a:spLocks noGrp="1"/>
          </p:cNvSpPr>
          <p:nvPr>
            <p:ph type="subTitle" idx="1"/>
          </p:nvPr>
        </p:nvSpPr>
        <p:spPr>
          <a:xfrm>
            <a:off x="1570775" y="3520175"/>
            <a:ext cx="3738900" cy="4095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Font typeface="Zen Dots"/>
              <a:buNone/>
              <a:defRPr sz="1800">
                <a:latin typeface="Zen Dots"/>
                <a:ea typeface="Zen Dots"/>
                <a:cs typeface="Zen Dots"/>
                <a:sym typeface="Zen Dots"/>
              </a:defRPr>
            </a:lvl2pPr>
            <a:lvl3pPr lvl="2" algn="ctr">
              <a:lnSpc>
                <a:spcPct val="100000"/>
              </a:lnSpc>
              <a:spcBef>
                <a:spcPts val="0"/>
              </a:spcBef>
              <a:spcAft>
                <a:spcPts val="0"/>
              </a:spcAft>
              <a:buSzPts val="1800"/>
              <a:buFont typeface="Zen Dots"/>
              <a:buNone/>
              <a:defRPr sz="1800">
                <a:latin typeface="Zen Dots"/>
                <a:ea typeface="Zen Dots"/>
                <a:cs typeface="Zen Dots"/>
                <a:sym typeface="Zen Dots"/>
              </a:defRPr>
            </a:lvl3pPr>
            <a:lvl4pPr lvl="3" algn="ctr">
              <a:lnSpc>
                <a:spcPct val="100000"/>
              </a:lnSpc>
              <a:spcBef>
                <a:spcPts val="0"/>
              </a:spcBef>
              <a:spcAft>
                <a:spcPts val="0"/>
              </a:spcAft>
              <a:buSzPts val="1800"/>
              <a:buFont typeface="Zen Dots"/>
              <a:buNone/>
              <a:defRPr sz="1800">
                <a:latin typeface="Zen Dots"/>
                <a:ea typeface="Zen Dots"/>
                <a:cs typeface="Zen Dots"/>
                <a:sym typeface="Zen Dots"/>
              </a:defRPr>
            </a:lvl4pPr>
            <a:lvl5pPr lvl="4" algn="ctr">
              <a:lnSpc>
                <a:spcPct val="100000"/>
              </a:lnSpc>
              <a:spcBef>
                <a:spcPts val="0"/>
              </a:spcBef>
              <a:spcAft>
                <a:spcPts val="0"/>
              </a:spcAft>
              <a:buSzPts val="1800"/>
              <a:buFont typeface="Zen Dots"/>
              <a:buNone/>
              <a:defRPr sz="1800">
                <a:latin typeface="Zen Dots"/>
                <a:ea typeface="Zen Dots"/>
                <a:cs typeface="Zen Dots"/>
                <a:sym typeface="Zen Dots"/>
              </a:defRPr>
            </a:lvl5pPr>
            <a:lvl6pPr lvl="5" algn="ctr">
              <a:lnSpc>
                <a:spcPct val="100000"/>
              </a:lnSpc>
              <a:spcBef>
                <a:spcPts val="0"/>
              </a:spcBef>
              <a:spcAft>
                <a:spcPts val="0"/>
              </a:spcAft>
              <a:buSzPts val="1800"/>
              <a:buFont typeface="Zen Dots"/>
              <a:buNone/>
              <a:defRPr sz="1800">
                <a:latin typeface="Zen Dots"/>
                <a:ea typeface="Zen Dots"/>
                <a:cs typeface="Zen Dots"/>
                <a:sym typeface="Zen Dots"/>
              </a:defRPr>
            </a:lvl6pPr>
            <a:lvl7pPr lvl="6" algn="ctr">
              <a:lnSpc>
                <a:spcPct val="100000"/>
              </a:lnSpc>
              <a:spcBef>
                <a:spcPts val="0"/>
              </a:spcBef>
              <a:spcAft>
                <a:spcPts val="0"/>
              </a:spcAft>
              <a:buSzPts val="1800"/>
              <a:buFont typeface="Zen Dots"/>
              <a:buNone/>
              <a:defRPr sz="1800">
                <a:latin typeface="Zen Dots"/>
                <a:ea typeface="Zen Dots"/>
                <a:cs typeface="Zen Dots"/>
                <a:sym typeface="Zen Dots"/>
              </a:defRPr>
            </a:lvl7pPr>
            <a:lvl8pPr lvl="7" algn="ctr">
              <a:lnSpc>
                <a:spcPct val="100000"/>
              </a:lnSpc>
              <a:spcBef>
                <a:spcPts val="0"/>
              </a:spcBef>
              <a:spcAft>
                <a:spcPts val="0"/>
              </a:spcAft>
              <a:buSzPts val="1800"/>
              <a:buFont typeface="Zen Dots"/>
              <a:buNone/>
              <a:defRPr sz="1800">
                <a:latin typeface="Zen Dots"/>
                <a:ea typeface="Zen Dots"/>
                <a:cs typeface="Zen Dots"/>
                <a:sym typeface="Zen Dots"/>
              </a:defRPr>
            </a:lvl8pPr>
            <a:lvl9pPr lvl="8" algn="ctr">
              <a:lnSpc>
                <a:spcPct val="100000"/>
              </a:lnSpc>
              <a:spcBef>
                <a:spcPts val="0"/>
              </a:spcBef>
              <a:spcAft>
                <a:spcPts val="0"/>
              </a:spcAft>
              <a:buSzPts val="1800"/>
              <a:buFont typeface="Zen Dots"/>
              <a:buNone/>
              <a:defRPr sz="1800">
                <a:latin typeface="Zen Dots"/>
                <a:ea typeface="Zen Dots"/>
                <a:cs typeface="Zen Dots"/>
                <a:sym typeface="Zen Dots"/>
              </a:defRPr>
            </a:lvl9pPr>
          </a:lstStyle>
          <a:p>
            <a:endParaRPr/>
          </a:p>
        </p:txBody>
      </p:sp>
      <p:grpSp>
        <p:nvGrpSpPr>
          <p:cNvPr id="30" name="Google Shape;30;p2"/>
          <p:cNvGrpSpPr/>
          <p:nvPr/>
        </p:nvGrpSpPr>
        <p:grpSpPr>
          <a:xfrm>
            <a:off x="392150" y="-297821"/>
            <a:ext cx="9824129" cy="5068971"/>
            <a:chOff x="392150" y="-297821"/>
            <a:chExt cx="9824129" cy="5068971"/>
          </a:xfrm>
        </p:grpSpPr>
        <p:pic>
          <p:nvPicPr>
            <p:cNvPr id="31" name="Google Shape;31;p2"/>
            <p:cNvPicPr preferRelativeResize="0"/>
            <p:nvPr/>
          </p:nvPicPr>
          <p:blipFill rotWithShape="1">
            <a:blip r:embed="rId5">
              <a:alphaModFix amt="15000"/>
            </a:blip>
            <a:srcRect l="1849" r="1839" b="4461"/>
            <a:stretch/>
          </p:blipFill>
          <p:spPr>
            <a:xfrm>
              <a:off x="8300679" y="-297821"/>
              <a:ext cx="1915601" cy="1900377"/>
            </a:xfrm>
            <a:prstGeom prst="rect">
              <a:avLst/>
            </a:prstGeom>
            <a:noFill/>
            <a:ln>
              <a:noFill/>
            </a:ln>
          </p:spPr>
        </p:pic>
        <p:sp>
          <p:nvSpPr>
            <p:cNvPr id="32" name="Google Shape;32;p2"/>
            <p:cNvSpPr/>
            <p:nvPr/>
          </p:nvSpPr>
          <p:spPr>
            <a:xfrm>
              <a:off x="8582325" y="4003200"/>
              <a:ext cx="409500" cy="409500"/>
            </a:xfrm>
            <a:prstGeom prst="ellipse">
              <a:avLst/>
            </a:prstGeom>
            <a:solidFill>
              <a:srgbClr val="8AE0E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92150" y="4125250"/>
              <a:ext cx="645900" cy="645900"/>
            </a:xfrm>
            <a:prstGeom prst="ellipse">
              <a:avLst/>
            </a:prstGeom>
            <a:solidFill>
              <a:srgbClr val="8AE0EB">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49"/>
        <p:cNvGrpSpPr/>
        <p:nvPr/>
      </p:nvGrpSpPr>
      <p:grpSpPr>
        <a:xfrm>
          <a:off x="0" y="0"/>
          <a:ext cx="0" cy="0"/>
          <a:chOff x="0" y="0"/>
          <a:chExt cx="0" cy="0"/>
        </a:xfrm>
      </p:grpSpPr>
      <p:pic>
        <p:nvPicPr>
          <p:cNvPr id="350" name="Google Shape;350;p24"/>
          <p:cNvPicPr preferRelativeResize="0"/>
          <p:nvPr/>
        </p:nvPicPr>
        <p:blipFill rotWithShape="1">
          <a:blip r:embed="rId2">
            <a:alphaModFix/>
          </a:blip>
          <a:srcRect/>
          <a:stretch/>
        </p:blipFill>
        <p:spPr>
          <a:xfrm rot="10800000" flipH="1">
            <a:off x="50" y="0"/>
            <a:ext cx="9144005" cy="5143503"/>
          </a:xfrm>
          <a:prstGeom prst="rect">
            <a:avLst/>
          </a:prstGeom>
          <a:noFill/>
          <a:ln>
            <a:noFill/>
          </a:ln>
        </p:spPr>
      </p:pic>
      <p:grpSp>
        <p:nvGrpSpPr>
          <p:cNvPr id="351" name="Google Shape;351;p24"/>
          <p:cNvGrpSpPr/>
          <p:nvPr/>
        </p:nvGrpSpPr>
        <p:grpSpPr>
          <a:xfrm>
            <a:off x="-1699821" y="-1188090"/>
            <a:ext cx="12235613" cy="8230868"/>
            <a:chOff x="-1699821" y="-1188090"/>
            <a:chExt cx="12235613" cy="8230868"/>
          </a:xfrm>
        </p:grpSpPr>
        <p:pic>
          <p:nvPicPr>
            <p:cNvPr id="352" name="Google Shape;352;p24"/>
            <p:cNvPicPr preferRelativeResize="0"/>
            <p:nvPr/>
          </p:nvPicPr>
          <p:blipFill rotWithShape="1">
            <a:blip r:embed="rId3">
              <a:alphaModFix/>
            </a:blip>
            <a:srcRect l="50937"/>
            <a:stretch/>
          </p:blipFill>
          <p:spPr>
            <a:xfrm rot="-3221883" flipH="1">
              <a:off x="7193880" y="-1214550"/>
              <a:ext cx="2066316" cy="4211577"/>
            </a:xfrm>
            <a:prstGeom prst="rect">
              <a:avLst/>
            </a:prstGeom>
            <a:noFill/>
            <a:ln>
              <a:noFill/>
            </a:ln>
          </p:spPr>
        </p:pic>
        <p:pic>
          <p:nvPicPr>
            <p:cNvPr id="353" name="Google Shape;353;p24"/>
            <p:cNvPicPr preferRelativeResize="0"/>
            <p:nvPr/>
          </p:nvPicPr>
          <p:blipFill rotWithShape="1">
            <a:blip r:embed="rId4">
              <a:alphaModFix/>
            </a:blip>
            <a:srcRect l="2679" r="67509"/>
            <a:stretch/>
          </p:blipFill>
          <p:spPr>
            <a:xfrm rot="-2164502">
              <a:off x="-152482" y="1269414"/>
              <a:ext cx="1735167" cy="5820550"/>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pic>
        <p:nvPicPr>
          <p:cNvPr id="35" name="Google Shape;35;p3"/>
          <p:cNvPicPr preferRelativeResize="0"/>
          <p:nvPr/>
        </p:nvPicPr>
        <p:blipFill rotWithShape="1">
          <a:blip r:embed="rId2">
            <a:alphaModFix/>
          </a:blip>
          <a:srcRect/>
          <a:stretch/>
        </p:blipFill>
        <p:spPr>
          <a:xfrm>
            <a:off x="50" y="0"/>
            <a:ext cx="9144005" cy="5143503"/>
          </a:xfrm>
          <a:prstGeom prst="rect">
            <a:avLst/>
          </a:prstGeom>
          <a:noFill/>
          <a:ln>
            <a:noFill/>
          </a:ln>
        </p:spPr>
      </p:pic>
      <p:grpSp>
        <p:nvGrpSpPr>
          <p:cNvPr id="36" name="Google Shape;36;p3"/>
          <p:cNvGrpSpPr/>
          <p:nvPr/>
        </p:nvGrpSpPr>
        <p:grpSpPr>
          <a:xfrm>
            <a:off x="7503885" y="3921169"/>
            <a:ext cx="1688972" cy="1825087"/>
            <a:chOff x="7503885" y="3921169"/>
            <a:chExt cx="1688972" cy="1825087"/>
          </a:xfrm>
        </p:grpSpPr>
        <p:sp>
          <p:nvSpPr>
            <p:cNvPr id="37" name="Google Shape;37;p3"/>
            <p:cNvSpPr/>
            <p:nvPr/>
          </p:nvSpPr>
          <p:spPr>
            <a:xfrm rot="9307504">
              <a:off x="7853687" y="4131612"/>
              <a:ext cx="1082638" cy="1454788"/>
            </a:xfrm>
            <a:prstGeom prst="rtTriangle">
              <a:avLst/>
            </a:prstGeom>
            <a:noFill/>
            <a:ln w="9525"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817259">
              <a:off x="8524406" y="3931090"/>
              <a:ext cx="95682" cy="95682"/>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817302">
              <a:off x="7528435" y="4325065"/>
              <a:ext cx="236765" cy="236765"/>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3"/>
          <p:cNvGrpSpPr/>
          <p:nvPr/>
        </p:nvGrpSpPr>
        <p:grpSpPr>
          <a:xfrm>
            <a:off x="-625779" y="-327679"/>
            <a:ext cx="9493104" cy="5182929"/>
            <a:chOff x="-625779" y="-327679"/>
            <a:chExt cx="9493104" cy="5182929"/>
          </a:xfrm>
        </p:grpSpPr>
        <p:sp>
          <p:nvSpPr>
            <p:cNvPr id="41" name="Google Shape;41;p3"/>
            <p:cNvSpPr/>
            <p:nvPr/>
          </p:nvSpPr>
          <p:spPr>
            <a:xfrm>
              <a:off x="-625779" y="-327679"/>
              <a:ext cx="1543200" cy="1543200"/>
            </a:xfrm>
            <a:prstGeom prst="ellipse">
              <a:avLst/>
            </a:prstGeom>
            <a:solidFill>
              <a:srgbClr val="8AE0E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3"/>
            <p:cNvGrpSpPr/>
            <p:nvPr/>
          </p:nvGrpSpPr>
          <p:grpSpPr>
            <a:xfrm>
              <a:off x="1962575" y="166914"/>
              <a:ext cx="6904750" cy="4688337"/>
              <a:chOff x="1962575" y="166914"/>
              <a:chExt cx="6904750" cy="4688337"/>
            </a:xfrm>
          </p:grpSpPr>
          <p:sp>
            <p:nvSpPr>
              <p:cNvPr id="43" name="Google Shape;43;p3"/>
              <p:cNvSpPr/>
              <p:nvPr/>
            </p:nvSpPr>
            <p:spPr>
              <a:xfrm>
                <a:off x="8131125" y="166914"/>
                <a:ext cx="736200" cy="736200"/>
              </a:xfrm>
              <a:prstGeom prst="ellipse">
                <a:avLst/>
              </a:prstGeom>
              <a:solidFill>
                <a:srgbClr val="8AE0E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1962575" y="4361750"/>
                <a:ext cx="493500" cy="493500"/>
              </a:xfrm>
              <a:prstGeom prst="ellipse">
                <a:avLst/>
              </a:prstGeom>
              <a:solidFill>
                <a:srgbClr val="8AE0E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5" name="Google Shape;45;p3"/>
          <p:cNvPicPr preferRelativeResize="0"/>
          <p:nvPr/>
        </p:nvPicPr>
        <p:blipFill rotWithShape="1">
          <a:blip r:embed="rId3">
            <a:alphaModFix/>
          </a:blip>
          <a:srcRect l="4542" t="3215" r="40788" b="43644"/>
          <a:stretch/>
        </p:blipFill>
        <p:spPr>
          <a:xfrm>
            <a:off x="102425" y="72750"/>
            <a:ext cx="1016073" cy="987602"/>
          </a:xfrm>
          <a:prstGeom prst="rect">
            <a:avLst/>
          </a:prstGeom>
          <a:noFill/>
          <a:ln>
            <a:noFill/>
          </a:ln>
        </p:spPr>
      </p:pic>
      <p:sp>
        <p:nvSpPr>
          <p:cNvPr id="46" name="Google Shape;46;p3"/>
          <p:cNvSpPr txBox="1">
            <a:spLocks noGrp="1"/>
          </p:cNvSpPr>
          <p:nvPr>
            <p:ph type="title"/>
          </p:nvPr>
        </p:nvSpPr>
        <p:spPr>
          <a:xfrm>
            <a:off x="3385825" y="2057850"/>
            <a:ext cx="3795600" cy="1027800"/>
          </a:xfrm>
          <a:prstGeom prst="rect">
            <a:avLst/>
          </a:prstGeom>
        </p:spPr>
        <p:txBody>
          <a:bodyPr spcFirstLastPara="1" wrap="square" lIns="91425" tIns="91425" rIns="91425" bIns="91425" anchor="b" anchorCtr="0">
            <a:noAutofit/>
          </a:bodyPr>
          <a:lstStyle>
            <a:lvl1pPr lvl="0">
              <a:spcBef>
                <a:spcPts val="0"/>
              </a:spcBef>
              <a:spcAft>
                <a:spcPts val="0"/>
              </a:spcAft>
              <a:buSzPts val="5000"/>
              <a:buNone/>
              <a:defRPr sz="5000"/>
            </a:lvl1pPr>
            <a:lvl2pPr lvl="1" algn="ctr">
              <a:spcBef>
                <a:spcPts val="0"/>
              </a:spcBef>
              <a:spcAft>
                <a:spcPts val="0"/>
              </a:spcAft>
              <a:buSzPts val="5000"/>
              <a:buFont typeface="Zen Dots"/>
              <a:buNone/>
              <a:defRPr sz="5000">
                <a:latin typeface="Zen Dots"/>
                <a:ea typeface="Zen Dots"/>
                <a:cs typeface="Zen Dots"/>
                <a:sym typeface="Zen Dots"/>
              </a:defRPr>
            </a:lvl2pPr>
            <a:lvl3pPr lvl="2" algn="ctr">
              <a:spcBef>
                <a:spcPts val="0"/>
              </a:spcBef>
              <a:spcAft>
                <a:spcPts val="0"/>
              </a:spcAft>
              <a:buSzPts val="5000"/>
              <a:buFont typeface="Zen Dots"/>
              <a:buNone/>
              <a:defRPr sz="5000">
                <a:latin typeface="Zen Dots"/>
                <a:ea typeface="Zen Dots"/>
                <a:cs typeface="Zen Dots"/>
                <a:sym typeface="Zen Dots"/>
              </a:defRPr>
            </a:lvl3pPr>
            <a:lvl4pPr lvl="3" algn="ctr">
              <a:spcBef>
                <a:spcPts val="0"/>
              </a:spcBef>
              <a:spcAft>
                <a:spcPts val="0"/>
              </a:spcAft>
              <a:buSzPts val="5000"/>
              <a:buFont typeface="Zen Dots"/>
              <a:buNone/>
              <a:defRPr sz="5000">
                <a:latin typeface="Zen Dots"/>
                <a:ea typeface="Zen Dots"/>
                <a:cs typeface="Zen Dots"/>
                <a:sym typeface="Zen Dots"/>
              </a:defRPr>
            </a:lvl4pPr>
            <a:lvl5pPr lvl="4" algn="ctr">
              <a:spcBef>
                <a:spcPts val="0"/>
              </a:spcBef>
              <a:spcAft>
                <a:spcPts val="0"/>
              </a:spcAft>
              <a:buSzPts val="5000"/>
              <a:buFont typeface="Zen Dots"/>
              <a:buNone/>
              <a:defRPr sz="5000">
                <a:latin typeface="Zen Dots"/>
                <a:ea typeface="Zen Dots"/>
                <a:cs typeface="Zen Dots"/>
                <a:sym typeface="Zen Dots"/>
              </a:defRPr>
            </a:lvl5pPr>
            <a:lvl6pPr lvl="5" algn="ctr">
              <a:spcBef>
                <a:spcPts val="0"/>
              </a:spcBef>
              <a:spcAft>
                <a:spcPts val="0"/>
              </a:spcAft>
              <a:buSzPts val="5000"/>
              <a:buFont typeface="Zen Dots"/>
              <a:buNone/>
              <a:defRPr sz="5000">
                <a:latin typeface="Zen Dots"/>
                <a:ea typeface="Zen Dots"/>
                <a:cs typeface="Zen Dots"/>
                <a:sym typeface="Zen Dots"/>
              </a:defRPr>
            </a:lvl6pPr>
            <a:lvl7pPr lvl="6" algn="ctr">
              <a:spcBef>
                <a:spcPts val="0"/>
              </a:spcBef>
              <a:spcAft>
                <a:spcPts val="0"/>
              </a:spcAft>
              <a:buSzPts val="5000"/>
              <a:buFont typeface="Zen Dots"/>
              <a:buNone/>
              <a:defRPr sz="5000">
                <a:latin typeface="Zen Dots"/>
                <a:ea typeface="Zen Dots"/>
                <a:cs typeface="Zen Dots"/>
                <a:sym typeface="Zen Dots"/>
              </a:defRPr>
            </a:lvl7pPr>
            <a:lvl8pPr lvl="7" algn="ctr">
              <a:spcBef>
                <a:spcPts val="0"/>
              </a:spcBef>
              <a:spcAft>
                <a:spcPts val="0"/>
              </a:spcAft>
              <a:buSzPts val="5000"/>
              <a:buFont typeface="Zen Dots"/>
              <a:buNone/>
              <a:defRPr sz="5000">
                <a:latin typeface="Zen Dots"/>
                <a:ea typeface="Zen Dots"/>
                <a:cs typeface="Zen Dots"/>
                <a:sym typeface="Zen Dots"/>
              </a:defRPr>
            </a:lvl8pPr>
            <a:lvl9pPr lvl="8" algn="ctr">
              <a:spcBef>
                <a:spcPts val="0"/>
              </a:spcBef>
              <a:spcAft>
                <a:spcPts val="0"/>
              </a:spcAft>
              <a:buSzPts val="5000"/>
              <a:buFont typeface="Zen Dots"/>
              <a:buNone/>
              <a:defRPr sz="5000">
                <a:latin typeface="Zen Dots"/>
                <a:ea typeface="Zen Dots"/>
                <a:cs typeface="Zen Dots"/>
                <a:sym typeface="Zen Dots"/>
              </a:defRPr>
            </a:lvl9pPr>
          </a:lstStyle>
          <a:p>
            <a:endParaRPr/>
          </a:p>
        </p:txBody>
      </p:sp>
      <p:sp>
        <p:nvSpPr>
          <p:cNvPr id="47" name="Google Shape;47;p3"/>
          <p:cNvSpPr txBox="1">
            <a:spLocks noGrp="1"/>
          </p:cNvSpPr>
          <p:nvPr>
            <p:ph type="title" idx="2" hasCustomPrompt="1"/>
          </p:nvPr>
        </p:nvSpPr>
        <p:spPr>
          <a:xfrm>
            <a:off x="1962575" y="2057850"/>
            <a:ext cx="1423200" cy="1027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5000">
                <a:solidFill>
                  <a:schemeClr val="lt1"/>
                </a:solidFill>
              </a:defRPr>
            </a:lvl1pPr>
            <a:lvl2pPr lvl="1" algn="ctr" rtl="0">
              <a:spcBef>
                <a:spcPts val="0"/>
              </a:spcBef>
              <a:spcAft>
                <a:spcPts val="0"/>
              </a:spcAft>
              <a:buSzPts val="6000"/>
              <a:buFont typeface="Zen Dots"/>
              <a:buNone/>
              <a:defRPr sz="6000">
                <a:latin typeface="Zen Dots"/>
                <a:ea typeface="Zen Dots"/>
                <a:cs typeface="Zen Dots"/>
                <a:sym typeface="Zen Dots"/>
              </a:defRPr>
            </a:lvl2pPr>
            <a:lvl3pPr lvl="2" algn="ctr" rtl="0">
              <a:spcBef>
                <a:spcPts val="0"/>
              </a:spcBef>
              <a:spcAft>
                <a:spcPts val="0"/>
              </a:spcAft>
              <a:buSzPts val="6000"/>
              <a:buFont typeface="Zen Dots"/>
              <a:buNone/>
              <a:defRPr sz="6000">
                <a:latin typeface="Zen Dots"/>
                <a:ea typeface="Zen Dots"/>
                <a:cs typeface="Zen Dots"/>
                <a:sym typeface="Zen Dots"/>
              </a:defRPr>
            </a:lvl3pPr>
            <a:lvl4pPr lvl="3" algn="ctr" rtl="0">
              <a:spcBef>
                <a:spcPts val="0"/>
              </a:spcBef>
              <a:spcAft>
                <a:spcPts val="0"/>
              </a:spcAft>
              <a:buSzPts val="6000"/>
              <a:buFont typeface="Zen Dots"/>
              <a:buNone/>
              <a:defRPr sz="6000">
                <a:latin typeface="Zen Dots"/>
                <a:ea typeface="Zen Dots"/>
                <a:cs typeface="Zen Dots"/>
                <a:sym typeface="Zen Dots"/>
              </a:defRPr>
            </a:lvl4pPr>
            <a:lvl5pPr lvl="4" algn="ctr" rtl="0">
              <a:spcBef>
                <a:spcPts val="0"/>
              </a:spcBef>
              <a:spcAft>
                <a:spcPts val="0"/>
              </a:spcAft>
              <a:buSzPts val="6000"/>
              <a:buFont typeface="Zen Dots"/>
              <a:buNone/>
              <a:defRPr sz="6000">
                <a:latin typeface="Zen Dots"/>
                <a:ea typeface="Zen Dots"/>
                <a:cs typeface="Zen Dots"/>
                <a:sym typeface="Zen Dots"/>
              </a:defRPr>
            </a:lvl5pPr>
            <a:lvl6pPr lvl="5" algn="ctr" rtl="0">
              <a:spcBef>
                <a:spcPts val="0"/>
              </a:spcBef>
              <a:spcAft>
                <a:spcPts val="0"/>
              </a:spcAft>
              <a:buSzPts val="6000"/>
              <a:buFont typeface="Zen Dots"/>
              <a:buNone/>
              <a:defRPr sz="6000">
                <a:latin typeface="Zen Dots"/>
                <a:ea typeface="Zen Dots"/>
                <a:cs typeface="Zen Dots"/>
                <a:sym typeface="Zen Dots"/>
              </a:defRPr>
            </a:lvl6pPr>
            <a:lvl7pPr lvl="6" algn="ctr" rtl="0">
              <a:spcBef>
                <a:spcPts val="0"/>
              </a:spcBef>
              <a:spcAft>
                <a:spcPts val="0"/>
              </a:spcAft>
              <a:buSzPts val="6000"/>
              <a:buFont typeface="Zen Dots"/>
              <a:buNone/>
              <a:defRPr sz="6000">
                <a:latin typeface="Zen Dots"/>
                <a:ea typeface="Zen Dots"/>
                <a:cs typeface="Zen Dots"/>
                <a:sym typeface="Zen Dots"/>
              </a:defRPr>
            </a:lvl7pPr>
            <a:lvl8pPr lvl="7" algn="ctr" rtl="0">
              <a:spcBef>
                <a:spcPts val="0"/>
              </a:spcBef>
              <a:spcAft>
                <a:spcPts val="0"/>
              </a:spcAft>
              <a:buSzPts val="6000"/>
              <a:buFont typeface="Zen Dots"/>
              <a:buNone/>
              <a:defRPr sz="6000">
                <a:latin typeface="Zen Dots"/>
                <a:ea typeface="Zen Dots"/>
                <a:cs typeface="Zen Dots"/>
                <a:sym typeface="Zen Dots"/>
              </a:defRPr>
            </a:lvl8pPr>
            <a:lvl9pPr lvl="8" algn="ctr" rtl="0">
              <a:spcBef>
                <a:spcPts val="0"/>
              </a:spcBef>
              <a:spcAft>
                <a:spcPts val="0"/>
              </a:spcAft>
              <a:buSzPts val="6000"/>
              <a:buFont typeface="Zen Dots"/>
              <a:buNone/>
              <a:defRPr sz="6000">
                <a:latin typeface="Zen Dots"/>
                <a:ea typeface="Zen Dots"/>
                <a:cs typeface="Zen Dots"/>
                <a:sym typeface="Zen Dots"/>
              </a:defRPr>
            </a:lvl9pPr>
          </a:lstStyle>
          <a:p>
            <a:r>
              <a:t>xx%</a:t>
            </a:r>
          </a:p>
        </p:txBody>
      </p:sp>
      <p:grpSp>
        <p:nvGrpSpPr>
          <p:cNvPr id="48" name="Google Shape;48;p3"/>
          <p:cNvGrpSpPr/>
          <p:nvPr/>
        </p:nvGrpSpPr>
        <p:grpSpPr>
          <a:xfrm>
            <a:off x="-2359224" y="-1356230"/>
            <a:ext cx="15929692" cy="9131280"/>
            <a:chOff x="-2359224" y="-1356230"/>
            <a:chExt cx="15929692" cy="9131280"/>
          </a:xfrm>
        </p:grpSpPr>
        <p:pic>
          <p:nvPicPr>
            <p:cNvPr id="49" name="Google Shape;49;p3"/>
            <p:cNvPicPr preferRelativeResize="0"/>
            <p:nvPr/>
          </p:nvPicPr>
          <p:blipFill>
            <a:blip r:embed="rId4">
              <a:alphaModFix/>
            </a:blip>
            <a:stretch>
              <a:fillRect/>
            </a:stretch>
          </p:blipFill>
          <p:spPr>
            <a:xfrm rot="1414677">
              <a:off x="4585314" y="350118"/>
              <a:ext cx="8954184" cy="2023680"/>
            </a:xfrm>
            <a:prstGeom prst="rect">
              <a:avLst/>
            </a:prstGeom>
            <a:noFill/>
            <a:ln>
              <a:noFill/>
            </a:ln>
          </p:spPr>
        </p:pic>
        <p:pic>
          <p:nvPicPr>
            <p:cNvPr id="50" name="Google Shape;50;p3"/>
            <p:cNvPicPr preferRelativeResize="0"/>
            <p:nvPr/>
          </p:nvPicPr>
          <p:blipFill>
            <a:blip r:embed="rId4">
              <a:alphaModFix/>
            </a:blip>
            <a:stretch>
              <a:fillRect/>
            </a:stretch>
          </p:blipFill>
          <p:spPr>
            <a:xfrm rot="-9685721">
              <a:off x="-2253813" y="3757327"/>
              <a:ext cx="10590752" cy="2393544"/>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1"/>
        <p:cNvGrpSpPr/>
        <p:nvPr/>
      </p:nvGrpSpPr>
      <p:grpSpPr>
        <a:xfrm>
          <a:off x="0" y="0"/>
          <a:ext cx="0" cy="0"/>
          <a:chOff x="0" y="0"/>
          <a:chExt cx="0" cy="0"/>
        </a:xfrm>
      </p:grpSpPr>
      <p:pic>
        <p:nvPicPr>
          <p:cNvPr id="52" name="Google Shape;52;p4"/>
          <p:cNvPicPr preferRelativeResize="0"/>
          <p:nvPr/>
        </p:nvPicPr>
        <p:blipFill>
          <a:blip r:embed="rId2">
            <a:alphaModFix/>
          </a:blip>
          <a:stretch>
            <a:fillRect/>
          </a:stretch>
        </p:blipFill>
        <p:spPr>
          <a:xfrm flipH="1">
            <a:off x="50" y="0"/>
            <a:ext cx="9144003" cy="5143501"/>
          </a:xfrm>
          <a:prstGeom prst="rect">
            <a:avLst/>
          </a:prstGeom>
          <a:noFill/>
          <a:ln>
            <a:noFill/>
          </a:ln>
        </p:spPr>
      </p:pic>
      <p:sp>
        <p:nvSpPr>
          <p:cNvPr id="53" name="Google Shape;5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700"/>
              <a:buNone/>
              <a:defRPr/>
            </a:lvl1pPr>
            <a:lvl2pPr lvl="1" rtl="0">
              <a:lnSpc>
                <a:spcPct val="100000"/>
              </a:lnSpc>
              <a:spcBef>
                <a:spcPts val="0"/>
              </a:spcBef>
              <a:spcAft>
                <a:spcPts val="0"/>
              </a:spcAft>
              <a:buSzPts val="2700"/>
              <a:buFont typeface="Zen Dots"/>
              <a:buNone/>
              <a:defRPr>
                <a:latin typeface="Zen Dots"/>
                <a:ea typeface="Zen Dots"/>
                <a:cs typeface="Zen Dots"/>
                <a:sym typeface="Zen Dots"/>
              </a:defRPr>
            </a:lvl2pPr>
            <a:lvl3pPr lvl="2" rtl="0">
              <a:lnSpc>
                <a:spcPct val="100000"/>
              </a:lnSpc>
              <a:spcBef>
                <a:spcPts val="0"/>
              </a:spcBef>
              <a:spcAft>
                <a:spcPts val="0"/>
              </a:spcAft>
              <a:buSzPts val="2700"/>
              <a:buFont typeface="Zen Dots"/>
              <a:buNone/>
              <a:defRPr>
                <a:latin typeface="Zen Dots"/>
                <a:ea typeface="Zen Dots"/>
                <a:cs typeface="Zen Dots"/>
                <a:sym typeface="Zen Dots"/>
              </a:defRPr>
            </a:lvl3pPr>
            <a:lvl4pPr lvl="3" rtl="0">
              <a:lnSpc>
                <a:spcPct val="100000"/>
              </a:lnSpc>
              <a:spcBef>
                <a:spcPts val="0"/>
              </a:spcBef>
              <a:spcAft>
                <a:spcPts val="0"/>
              </a:spcAft>
              <a:buSzPts val="2700"/>
              <a:buFont typeface="Zen Dots"/>
              <a:buNone/>
              <a:defRPr>
                <a:latin typeface="Zen Dots"/>
                <a:ea typeface="Zen Dots"/>
                <a:cs typeface="Zen Dots"/>
                <a:sym typeface="Zen Dots"/>
              </a:defRPr>
            </a:lvl4pPr>
            <a:lvl5pPr lvl="4" rtl="0">
              <a:lnSpc>
                <a:spcPct val="100000"/>
              </a:lnSpc>
              <a:spcBef>
                <a:spcPts val="0"/>
              </a:spcBef>
              <a:spcAft>
                <a:spcPts val="0"/>
              </a:spcAft>
              <a:buSzPts val="2700"/>
              <a:buFont typeface="Zen Dots"/>
              <a:buNone/>
              <a:defRPr>
                <a:latin typeface="Zen Dots"/>
                <a:ea typeface="Zen Dots"/>
                <a:cs typeface="Zen Dots"/>
                <a:sym typeface="Zen Dots"/>
              </a:defRPr>
            </a:lvl5pPr>
            <a:lvl6pPr lvl="5" rtl="0">
              <a:lnSpc>
                <a:spcPct val="100000"/>
              </a:lnSpc>
              <a:spcBef>
                <a:spcPts val="0"/>
              </a:spcBef>
              <a:spcAft>
                <a:spcPts val="0"/>
              </a:spcAft>
              <a:buSzPts val="2700"/>
              <a:buFont typeface="Zen Dots"/>
              <a:buNone/>
              <a:defRPr>
                <a:latin typeface="Zen Dots"/>
                <a:ea typeface="Zen Dots"/>
                <a:cs typeface="Zen Dots"/>
                <a:sym typeface="Zen Dots"/>
              </a:defRPr>
            </a:lvl6pPr>
            <a:lvl7pPr lvl="6" rtl="0">
              <a:lnSpc>
                <a:spcPct val="100000"/>
              </a:lnSpc>
              <a:spcBef>
                <a:spcPts val="0"/>
              </a:spcBef>
              <a:spcAft>
                <a:spcPts val="0"/>
              </a:spcAft>
              <a:buSzPts val="2700"/>
              <a:buFont typeface="Zen Dots"/>
              <a:buNone/>
              <a:defRPr>
                <a:latin typeface="Zen Dots"/>
                <a:ea typeface="Zen Dots"/>
                <a:cs typeface="Zen Dots"/>
                <a:sym typeface="Zen Dots"/>
              </a:defRPr>
            </a:lvl7pPr>
            <a:lvl8pPr lvl="7" rtl="0">
              <a:lnSpc>
                <a:spcPct val="100000"/>
              </a:lnSpc>
              <a:spcBef>
                <a:spcPts val="0"/>
              </a:spcBef>
              <a:spcAft>
                <a:spcPts val="0"/>
              </a:spcAft>
              <a:buSzPts val="2700"/>
              <a:buFont typeface="Zen Dots"/>
              <a:buNone/>
              <a:defRPr>
                <a:latin typeface="Zen Dots"/>
                <a:ea typeface="Zen Dots"/>
                <a:cs typeface="Zen Dots"/>
                <a:sym typeface="Zen Dots"/>
              </a:defRPr>
            </a:lvl8pPr>
            <a:lvl9pPr lvl="8" rtl="0">
              <a:lnSpc>
                <a:spcPct val="100000"/>
              </a:lnSpc>
              <a:spcBef>
                <a:spcPts val="0"/>
              </a:spcBef>
              <a:spcAft>
                <a:spcPts val="0"/>
              </a:spcAft>
              <a:buSzPts val="2700"/>
              <a:buFont typeface="Zen Dots"/>
              <a:buNone/>
              <a:defRPr>
                <a:latin typeface="Zen Dots"/>
                <a:ea typeface="Zen Dots"/>
                <a:cs typeface="Zen Dots"/>
                <a:sym typeface="Zen Dots"/>
              </a:defRPr>
            </a:lvl9pPr>
          </a:lstStyle>
          <a:p>
            <a:endParaRPr/>
          </a:p>
        </p:txBody>
      </p:sp>
      <p:sp>
        <p:nvSpPr>
          <p:cNvPr id="54" name="Google Shape;54;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grpSp>
        <p:nvGrpSpPr>
          <p:cNvPr id="55" name="Google Shape;55;p4"/>
          <p:cNvGrpSpPr/>
          <p:nvPr/>
        </p:nvGrpSpPr>
        <p:grpSpPr>
          <a:xfrm>
            <a:off x="171510" y="-1"/>
            <a:ext cx="9010388" cy="5042325"/>
            <a:chOff x="171510" y="-1"/>
            <a:chExt cx="9010388" cy="5042325"/>
          </a:xfrm>
        </p:grpSpPr>
        <p:grpSp>
          <p:nvGrpSpPr>
            <p:cNvPr id="56" name="Google Shape;56;p4"/>
            <p:cNvGrpSpPr/>
            <p:nvPr/>
          </p:nvGrpSpPr>
          <p:grpSpPr>
            <a:xfrm>
              <a:off x="8231583" y="-1"/>
              <a:ext cx="950315" cy="1226677"/>
              <a:chOff x="8231583" y="-1"/>
              <a:chExt cx="950315" cy="1226677"/>
            </a:xfrm>
          </p:grpSpPr>
          <p:sp>
            <p:nvSpPr>
              <p:cNvPr id="57" name="Google Shape;57;p4"/>
              <p:cNvSpPr/>
              <p:nvPr/>
            </p:nvSpPr>
            <p:spPr>
              <a:xfrm rot="-1234852" flipH="1">
                <a:off x="8344284" y="38685"/>
                <a:ext cx="327648" cy="592391"/>
              </a:xfrm>
              <a:custGeom>
                <a:avLst/>
                <a:gdLst/>
                <a:ahLst/>
                <a:cxnLst/>
                <a:rect l="l" t="t" r="r" b="b"/>
                <a:pathLst>
                  <a:path w="13107" h="20506" fill="none" extrusionOk="0">
                    <a:moveTo>
                      <a:pt x="1" y="0"/>
                    </a:moveTo>
                    <a:lnTo>
                      <a:pt x="11103" y="20506"/>
                    </a:lnTo>
                    <a:lnTo>
                      <a:pt x="13107" y="0"/>
                    </a:lnTo>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965414" flipH="1">
                <a:off x="8539814" y="542826"/>
                <a:ext cx="533545" cy="672337"/>
              </a:xfrm>
              <a:custGeom>
                <a:avLst/>
                <a:gdLst/>
                <a:ahLst/>
                <a:cxnLst/>
                <a:rect l="l" t="t" r="r" b="b"/>
                <a:pathLst>
                  <a:path w="13107" h="20506" fill="none" extrusionOk="0">
                    <a:moveTo>
                      <a:pt x="1" y="0"/>
                    </a:moveTo>
                    <a:lnTo>
                      <a:pt x="11103" y="20506"/>
                    </a:lnTo>
                    <a:lnTo>
                      <a:pt x="13107" y="0"/>
                    </a:lnTo>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rot="-1235285" flipH="1">
                <a:off x="9054781" y="1154617"/>
                <a:ext cx="62994" cy="62994"/>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1234409" flipH="1">
                <a:off x="8463119" y="589642"/>
                <a:ext cx="88760" cy="88780"/>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rot="1218597" flipH="1">
                <a:off x="8237620" y="99245"/>
                <a:ext cx="42373" cy="42383"/>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4"/>
            <p:cNvGrpSpPr/>
            <p:nvPr/>
          </p:nvGrpSpPr>
          <p:grpSpPr>
            <a:xfrm>
              <a:off x="171510" y="4700307"/>
              <a:ext cx="1364125" cy="342018"/>
              <a:chOff x="5717100" y="144925"/>
              <a:chExt cx="1555800" cy="390075"/>
            </a:xfrm>
          </p:grpSpPr>
          <p:sp>
            <p:nvSpPr>
              <p:cNvPr id="63" name="Google Shape;63;p4"/>
              <p:cNvSpPr/>
              <p:nvPr/>
            </p:nvSpPr>
            <p:spPr>
              <a:xfrm>
                <a:off x="5717100" y="144925"/>
                <a:ext cx="137150" cy="390075"/>
              </a:xfrm>
              <a:custGeom>
                <a:avLst/>
                <a:gdLst/>
                <a:ahLst/>
                <a:cxnLst/>
                <a:rect l="l" t="t" r="r" b="b"/>
                <a:pathLst>
                  <a:path w="5486" h="15603" fill="none" extrusionOk="0">
                    <a:moveTo>
                      <a:pt x="5486" y="7803"/>
                    </a:moveTo>
                    <a:cubicBezTo>
                      <a:pt x="5486" y="3477"/>
                      <a:pt x="4238" y="0"/>
                      <a:pt x="2722" y="0"/>
                    </a:cubicBezTo>
                    <a:cubicBezTo>
                      <a:pt x="1249" y="0"/>
                      <a:pt x="1" y="3477"/>
                      <a:pt x="1" y="7803"/>
                    </a:cubicBezTo>
                    <a:cubicBezTo>
                      <a:pt x="1" y="12125"/>
                      <a:pt x="1249" y="15602"/>
                      <a:pt x="2722" y="15602"/>
                    </a:cubicBezTo>
                    <a:cubicBezTo>
                      <a:pt x="4238" y="15602"/>
                      <a:pt x="5486" y="12125"/>
                      <a:pt x="5486"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863150" y="144925"/>
                <a:ext cx="168250" cy="390075"/>
              </a:xfrm>
              <a:custGeom>
                <a:avLst/>
                <a:gdLst/>
                <a:ahLst/>
                <a:cxnLst/>
                <a:rect l="l" t="t" r="r" b="b"/>
                <a:pathLst>
                  <a:path w="6730" h="15603" fill="none" extrusionOk="0">
                    <a:moveTo>
                      <a:pt x="6730" y="7803"/>
                    </a:moveTo>
                    <a:cubicBezTo>
                      <a:pt x="6730" y="3477"/>
                      <a:pt x="5214" y="0"/>
                      <a:pt x="3342" y="0"/>
                    </a:cubicBezTo>
                    <a:cubicBezTo>
                      <a:pt x="1516" y="0"/>
                      <a:pt x="0" y="3477"/>
                      <a:pt x="0" y="7803"/>
                    </a:cubicBezTo>
                    <a:cubicBezTo>
                      <a:pt x="0" y="12125"/>
                      <a:pt x="1516" y="15602"/>
                      <a:pt x="3342" y="15602"/>
                    </a:cubicBezTo>
                    <a:cubicBezTo>
                      <a:pt x="5214" y="15602"/>
                      <a:pt x="6730" y="12125"/>
                      <a:pt x="6730"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6008025" y="144925"/>
                <a:ext cx="200625" cy="390075"/>
              </a:xfrm>
              <a:custGeom>
                <a:avLst/>
                <a:gdLst/>
                <a:ahLst/>
                <a:cxnLst/>
                <a:rect l="l" t="t" r="r" b="b"/>
                <a:pathLst>
                  <a:path w="8025" h="15603" fill="none" extrusionOk="0">
                    <a:moveTo>
                      <a:pt x="8024" y="7803"/>
                    </a:moveTo>
                    <a:cubicBezTo>
                      <a:pt x="8024" y="3477"/>
                      <a:pt x="6241" y="0"/>
                      <a:pt x="4012" y="0"/>
                    </a:cubicBezTo>
                    <a:cubicBezTo>
                      <a:pt x="1826" y="0"/>
                      <a:pt x="0" y="3477"/>
                      <a:pt x="0" y="7803"/>
                    </a:cubicBezTo>
                    <a:cubicBezTo>
                      <a:pt x="0" y="12125"/>
                      <a:pt x="1826" y="15602"/>
                      <a:pt x="4012" y="15602"/>
                    </a:cubicBezTo>
                    <a:cubicBezTo>
                      <a:pt x="6241" y="15602"/>
                      <a:pt x="8024" y="12125"/>
                      <a:pt x="802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6153975" y="144925"/>
                <a:ext cx="231825" cy="390075"/>
              </a:xfrm>
              <a:custGeom>
                <a:avLst/>
                <a:gdLst/>
                <a:ahLst/>
                <a:cxnLst/>
                <a:rect l="l" t="t" r="r" b="b"/>
                <a:pathLst>
                  <a:path w="9273" h="15603" fill="none" extrusionOk="0">
                    <a:moveTo>
                      <a:pt x="9273" y="7803"/>
                    </a:moveTo>
                    <a:cubicBezTo>
                      <a:pt x="9273" y="3477"/>
                      <a:pt x="7222" y="0"/>
                      <a:pt x="4636" y="0"/>
                    </a:cubicBezTo>
                    <a:cubicBezTo>
                      <a:pt x="2097" y="0"/>
                      <a:pt x="0" y="3477"/>
                      <a:pt x="0" y="7803"/>
                    </a:cubicBezTo>
                    <a:cubicBezTo>
                      <a:pt x="0" y="12125"/>
                      <a:pt x="2097" y="15602"/>
                      <a:pt x="4636" y="15602"/>
                    </a:cubicBezTo>
                    <a:cubicBezTo>
                      <a:pt x="7222" y="15602"/>
                      <a:pt x="9273" y="12125"/>
                      <a:pt x="9273"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6300000" y="144925"/>
                <a:ext cx="264100" cy="390075"/>
              </a:xfrm>
              <a:custGeom>
                <a:avLst/>
                <a:gdLst/>
                <a:ahLst/>
                <a:cxnLst/>
                <a:rect l="l" t="t" r="r" b="b"/>
                <a:pathLst>
                  <a:path w="10564" h="15603" fill="none" extrusionOk="0">
                    <a:moveTo>
                      <a:pt x="10564" y="7803"/>
                    </a:moveTo>
                    <a:cubicBezTo>
                      <a:pt x="10564" y="3477"/>
                      <a:pt x="8203" y="0"/>
                      <a:pt x="5261" y="0"/>
                    </a:cubicBezTo>
                    <a:cubicBezTo>
                      <a:pt x="2362" y="0"/>
                      <a:pt x="1" y="3477"/>
                      <a:pt x="1" y="7803"/>
                    </a:cubicBezTo>
                    <a:cubicBezTo>
                      <a:pt x="1" y="12125"/>
                      <a:pt x="2362" y="15602"/>
                      <a:pt x="5261" y="15602"/>
                    </a:cubicBezTo>
                    <a:cubicBezTo>
                      <a:pt x="8203" y="15602"/>
                      <a:pt x="10564" y="12125"/>
                      <a:pt x="1056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6445950" y="144925"/>
                <a:ext cx="295400" cy="390075"/>
              </a:xfrm>
              <a:custGeom>
                <a:avLst/>
                <a:gdLst/>
                <a:ahLst/>
                <a:cxnLst/>
                <a:rect l="l" t="t" r="r" b="b"/>
                <a:pathLst>
                  <a:path w="11816" h="15603" fill="none" extrusionOk="0">
                    <a:moveTo>
                      <a:pt x="11816" y="7803"/>
                    </a:moveTo>
                    <a:cubicBezTo>
                      <a:pt x="11816" y="3477"/>
                      <a:pt x="9141" y="0"/>
                      <a:pt x="5885" y="0"/>
                    </a:cubicBezTo>
                    <a:cubicBezTo>
                      <a:pt x="2633" y="0"/>
                      <a:pt x="1" y="3477"/>
                      <a:pt x="1" y="7803"/>
                    </a:cubicBezTo>
                    <a:cubicBezTo>
                      <a:pt x="1" y="12125"/>
                      <a:pt x="2633" y="15602"/>
                      <a:pt x="5885" y="15602"/>
                    </a:cubicBezTo>
                    <a:cubicBezTo>
                      <a:pt x="9141" y="15602"/>
                      <a:pt x="11816" y="12125"/>
                      <a:pt x="11816"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6590825" y="144925"/>
                <a:ext cx="327675" cy="390075"/>
              </a:xfrm>
              <a:custGeom>
                <a:avLst/>
                <a:gdLst/>
                <a:ahLst/>
                <a:cxnLst/>
                <a:rect l="l" t="t" r="r" b="b"/>
                <a:pathLst>
                  <a:path w="13107" h="15603" fill="none" extrusionOk="0">
                    <a:moveTo>
                      <a:pt x="13107" y="7803"/>
                    </a:moveTo>
                    <a:cubicBezTo>
                      <a:pt x="13107" y="3477"/>
                      <a:pt x="10165" y="0"/>
                      <a:pt x="6556" y="0"/>
                    </a:cubicBezTo>
                    <a:cubicBezTo>
                      <a:pt x="2943" y="0"/>
                      <a:pt x="1" y="3477"/>
                      <a:pt x="1" y="7803"/>
                    </a:cubicBezTo>
                    <a:cubicBezTo>
                      <a:pt x="1" y="12125"/>
                      <a:pt x="2943" y="15602"/>
                      <a:pt x="6556" y="15602"/>
                    </a:cubicBezTo>
                    <a:cubicBezTo>
                      <a:pt x="10165" y="15602"/>
                      <a:pt x="13107" y="12125"/>
                      <a:pt x="13107"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6736875" y="144925"/>
                <a:ext cx="358875" cy="390075"/>
              </a:xfrm>
              <a:custGeom>
                <a:avLst/>
                <a:gdLst/>
                <a:ahLst/>
                <a:cxnLst/>
                <a:rect l="l" t="t" r="r" b="b"/>
                <a:pathLst>
                  <a:path w="14355" h="15603" fill="none" extrusionOk="0">
                    <a:moveTo>
                      <a:pt x="14354" y="7803"/>
                    </a:moveTo>
                    <a:cubicBezTo>
                      <a:pt x="14354" y="3477"/>
                      <a:pt x="11145" y="0"/>
                      <a:pt x="7175" y="0"/>
                    </a:cubicBezTo>
                    <a:cubicBezTo>
                      <a:pt x="3210" y="0"/>
                      <a:pt x="0" y="3477"/>
                      <a:pt x="0" y="7803"/>
                    </a:cubicBezTo>
                    <a:cubicBezTo>
                      <a:pt x="0" y="12125"/>
                      <a:pt x="3210" y="15602"/>
                      <a:pt x="7175" y="15602"/>
                    </a:cubicBezTo>
                    <a:cubicBezTo>
                      <a:pt x="11145" y="15602"/>
                      <a:pt x="14354" y="12125"/>
                      <a:pt x="1435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6882825" y="144925"/>
                <a:ext cx="390075" cy="390075"/>
              </a:xfrm>
              <a:custGeom>
                <a:avLst/>
                <a:gdLst/>
                <a:ahLst/>
                <a:cxnLst/>
                <a:rect l="l" t="t" r="r" b="b"/>
                <a:pathLst>
                  <a:path w="15603" h="15603" fill="none" extrusionOk="0">
                    <a:moveTo>
                      <a:pt x="15602" y="7803"/>
                    </a:moveTo>
                    <a:cubicBezTo>
                      <a:pt x="15602" y="3477"/>
                      <a:pt x="12125" y="0"/>
                      <a:pt x="7803" y="0"/>
                    </a:cubicBezTo>
                    <a:cubicBezTo>
                      <a:pt x="3477" y="0"/>
                      <a:pt x="0" y="3477"/>
                      <a:pt x="0" y="7803"/>
                    </a:cubicBezTo>
                    <a:cubicBezTo>
                      <a:pt x="0" y="12125"/>
                      <a:pt x="3477" y="15602"/>
                      <a:pt x="7803" y="15602"/>
                    </a:cubicBezTo>
                    <a:cubicBezTo>
                      <a:pt x="12125" y="15602"/>
                      <a:pt x="15602" y="12125"/>
                      <a:pt x="15602"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2" name="Google Shape;72;p4"/>
          <p:cNvPicPr preferRelativeResize="0"/>
          <p:nvPr/>
        </p:nvPicPr>
        <p:blipFill rotWithShape="1">
          <a:blip r:embed="rId3">
            <a:alphaModFix/>
          </a:blip>
          <a:srcRect l="60053" r="3" b="3138"/>
          <a:stretch/>
        </p:blipFill>
        <p:spPr>
          <a:xfrm rot="4293655" flipH="1">
            <a:off x="7616204" y="2621133"/>
            <a:ext cx="2245602" cy="544549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9"/>
        <p:cNvGrpSpPr/>
        <p:nvPr/>
      </p:nvGrpSpPr>
      <p:grpSpPr>
        <a:xfrm>
          <a:off x="0" y="0"/>
          <a:ext cx="0" cy="0"/>
          <a:chOff x="0" y="0"/>
          <a:chExt cx="0" cy="0"/>
        </a:xfrm>
      </p:grpSpPr>
      <p:pic>
        <p:nvPicPr>
          <p:cNvPr id="100" name="Google Shape;100;p7"/>
          <p:cNvPicPr preferRelativeResize="0"/>
          <p:nvPr/>
        </p:nvPicPr>
        <p:blipFill rotWithShape="1">
          <a:blip r:embed="rId2">
            <a:alphaModFix/>
          </a:blip>
          <a:srcRect/>
          <a:stretch/>
        </p:blipFill>
        <p:spPr>
          <a:xfrm rot="10800000" flipH="1">
            <a:off x="50" y="0"/>
            <a:ext cx="9144005" cy="5143503"/>
          </a:xfrm>
          <a:prstGeom prst="rect">
            <a:avLst/>
          </a:prstGeom>
          <a:noFill/>
          <a:ln>
            <a:noFill/>
          </a:ln>
        </p:spPr>
      </p:pic>
      <p:grpSp>
        <p:nvGrpSpPr>
          <p:cNvPr id="101" name="Google Shape;101;p7"/>
          <p:cNvGrpSpPr/>
          <p:nvPr/>
        </p:nvGrpSpPr>
        <p:grpSpPr>
          <a:xfrm rot="5400000">
            <a:off x="8013875" y="686575"/>
            <a:ext cx="1555800" cy="390075"/>
            <a:chOff x="5717100" y="144925"/>
            <a:chExt cx="1555800" cy="390075"/>
          </a:xfrm>
        </p:grpSpPr>
        <p:sp>
          <p:nvSpPr>
            <p:cNvPr id="102" name="Google Shape;102;p7"/>
            <p:cNvSpPr/>
            <p:nvPr/>
          </p:nvSpPr>
          <p:spPr>
            <a:xfrm>
              <a:off x="5717100" y="144925"/>
              <a:ext cx="137150" cy="390075"/>
            </a:xfrm>
            <a:custGeom>
              <a:avLst/>
              <a:gdLst/>
              <a:ahLst/>
              <a:cxnLst/>
              <a:rect l="l" t="t" r="r" b="b"/>
              <a:pathLst>
                <a:path w="5486" h="15603" fill="none" extrusionOk="0">
                  <a:moveTo>
                    <a:pt x="5486" y="7803"/>
                  </a:moveTo>
                  <a:cubicBezTo>
                    <a:pt x="5486" y="3477"/>
                    <a:pt x="4238" y="0"/>
                    <a:pt x="2722" y="0"/>
                  </a:cubicBezTo>
                  <a:cubicBezTo>
                    <a:pt x="1249" y="0"/>
                    <a:pt x="1" y="3477"/>
                    <a:pt x="1" y="7803"/>
                  </a:cubicBezTo>
                  <a:cubicBezTo>
                    <a:pt x="1" y="12125"/>
                    <a:pt x="1249" y="15602"/>
                    <a:pt x="2722" y="15602"/>
                  </a:cubicBezTo>
                  <a:cubicBezTo>
                    <a:pt x="4238" y="15602"/>
                    <a:pt x="5486" y="12125"/>
                    <a:pt x="5486"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7"/>
            <p:cNvSpPr/>
            <p:nvPr/>
          </p:nvSpPr>
          <p:spPr>
            <a:xfrm>
              <a:off x="5863150" y="144925"/>
              <a:ext cx="168250" cy="390075"/>
            </a:xfrm>
            <a:custGeom>
              <a:avLst/>
              <a:gdLst/>
              <a:ahLst/>
              <a:cxnLst/>
              <a:rect l="l" t="t" r="r" b="b"/>
              <a:pathLst>
                <a:path w="6730" h="15603" fill="none" extrusionOk="0">
                  <a:moveTo>
                    <a:pt x="6730" y="7803"/>
                  </a:moveTo>
                  <a:cubicBezTo>
                    <a:pt x="6730" y="3477"/>
                    <a:pt x="5214" y="0"/>
                    <a:pt x="3342" y="0"/>
                  </a:cubicBezTo>
                  <a:cubicBezTo>
                    <a:pt x="1516" y="0"/>
                    <a:pt x="0" y="3477"/>
                    <a:pt x="0" y="7803"/>
                  </a:cubicBezTo>
                  <a:cubicBezTo>
                    <a:pt x="0" y="12125"/>
                    <a:pt x="1516" y="15602"/>
                    <a:pt x="3342" y="15602"/>
                  </a:cubicBezTo>
                  <a:cubicBezTo>
                    <a:pt x="5214" y="15602"/>
                    <a:pt x="6730" y="12125"/>
                    <a:pt x="6730"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7"/>
            <p:cNvSpPr/>
            <p:nvPr/>
          </p:nvSpPr>
          <p:spPr>
            <a:xfrm>
              <a:off x="6008025" y="144925"/>
              <a:ext cx="200625" cy="390075"/>
            </a:xfrm>
            <a:custGeom>
              <a:avLst/>
              <a:gdLst/>
              <a:ahLst/>
              <a:cxnLst/>
              <a:rect l="l" t="t" r="r" b="b"/>
              <a:pathLst>
                <a:path w="8025" h="15603" fill="none" extrusionOk="0">
                  <a:moveTo>
                    <a:pt x="8024" y="7803"/>
                  </a:moveTo>
                  <a:cubicBezTo>
                    <a:pt x="8024" y="3477"/>
                    <a:pt x="6241" y="0"/>
                    <a:pt x="4012" y="0"/>
                  </a:cubicBezTo>
                  <a:cubicBezTo>
                    <a:pt x="1826" y="0"/>
                    <a:pt x="0" y="3477"/>
                    <a:pt x="0" y="7803"/>
                  </a:cubicBezTo>
                  <a:cubicBezTo>
                    <a:pt x="0" y="12125"/>
                    <a:pt x="1826" y="15602"/>
                    <a:pt x="4012" y="15602"/>
                  </a:cubicBezTo>
                  <a:cubicBezTo>
                    <a:pt x="6241" y="15602"/>
                    <a:pt x="8024" y="12125"/>
                    <a:pt x="802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7"/>
            <p:cNvSpPr/>
            <p:nvPr/>
          </p:nvSpPr>
          <p:spPr>
            <a:xfrm>
              <a:off x="6153975" y="144925"/>
              <a:ext cx="231825" cy="390075"/>
            </a:xfrm>
            <a:custGeom>
              <a:avLst/>
              <a:gdLst/>
              <a:ahLst/>
              <a:cxnLst/>
              <a:rect l="l" t="t" r="r" b="b"/>
              <a:pathLst>
                <a:path w="9273" h="15603" fill="none" extrusionOk="0">
                  <a:moveTo>
                    <a:pt x="9273" y="7803"/>
                  </a:moveTo>
                  <a:cubicBezTo>
                    <a:pt x="9273" y="3477"/>
                    <a:pt x="7222" y="0"/>
                    <a:pt x="4636" y="0"/>
                  </a:cubicBezTo>
                  <a:cubicBezTo>
                    <a:pt x="2097" y="0"/>
                    <a:pt x="0" y="3477"/>
                    <a:pt x="0" y="7803"/>
                  </a:cubicBezTo>
                  <a:cubicBezTo>
                    <a:pt x="0" y="12125"/>
                    <a:pt x="2097" y="15602"/>
                    <a:pt x="4636" y="15602"/>
                  </a:cubicBezTo>
                  <a:cubicBezTo>
                    <a:pt x="7222" y="15602"/>
                    <a:pt x="9273" y="12125"/>
                    <a:pt x="9273"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7"/>
            <p:cNvSpPr/>
            <p:nvPr/>
          </p:nvSpPr>
          <p:spPr>
            <a:xfrm>
              <a:off x="6300000" y="144925"/>
              <a:ext cx="264100" cy="390075"/>
            </a:xfrm>
            <a:custGeom>
              <a:avLst/>
              <a:gdLst/>
              <a:ahLst/>
              <a:cxnLst/>
              <a:rect l="l" t="t" r="r" b="b"/>
              <a:pathLst>
                <a:path w="10564" h="15603" fill="none" extrusionOk="0">
                  <a:moveTo>
                    <a:pt x="10564" y="7803"/>
                  </a:moveTo>
                  <a:cubicBezTo>
                    <a:pt x="10564" y="3477"/>
                    <a:pt x="8203" y="0"/>
                    <a:pt x="5261" y="0"/>
                  </a:cubicBezTo>
                  <a:cubicBezTo>
                    <a:pt x="2362" y="0"/>
                    <a:pt x="1" y="3477"/>
                    <a:pt x="1" y="7803"/>
                  </a:cubicBezTo>
                  <a:cubicBezTo>
                    <a:pt x="1" y="12125"/>
                    <a:pt x="2362" y="15602"/>
                    <a:pt x="5261" y="15602"/>
                  </a:cubicBezTo>
                  <a:cubicBezTo>
                    <a:pt x="8203" y="15602"/>
                    <a:pt x="10564" y="12125"/>
                    <a:pt x="1056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7"/>
            <p:cNvSpPr/>
            <p:nvPr/>
          </p:nvSpPr>
          <p:spPr>
            <a:xfrm>
              <a:off x="6445950" y="144925"/>
              <a:ext cx="295400" cy="390075"/>
            </a:xfrm>
            <a:custGeom>
              <a:avLst/>
              <a:gdLst/>
              <a:ahLst/>
              <a:cxnLst/>
              <a:rect l="l" t="t" r="r" b="b"/>
              <a:pathLst>
                <a:path w="11816" h="15603" fill="none" extrusionOk="0">
                  <a:moveTo>
                    <a:pt x="11816" y="7803"/>
                  </a:moveTo>
                  <a:cubicBezTo>
                    <a:pt x="11816" y="3477"/>
                    <a:pt x="9141" y="0"/>
                    <a:pt x="5885" y="0"/>
                  </a:cubicBezTo>
                  <a:cubicBezTo>
                    <a:pt x="2633" y="0"/>
                    <a:pt x="1" y="3477"/>
                    <a:pt x="1" y="7803"/>
                  </a:cubicBezTo>
                  <a:cubicBezTo>
                    <a:pt x="1" y="12125"/>
                    <a:pt x="2633" y="15602"/>
                    <a:pt x="5885" y="15602"/>
                  </a:cubicBezTo>
                  <a:cubicBezTo>
                    <a:pt x="9141" y="15602"/>
                    <a:pt x="11816" y="12125"/>
                    <a:pt x="11816"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a:off x="6590825" y="144925"/>
              <a:ext cx="327675" cy="390075"/>
            </a:xfrm>
            <a:custGeom>
              <a:avLst/>
              <a:gdLst/>
              <a:ahLst/>
              <a:cxnLst/>
              <a:rect l="l" t="t" r="r" b="b"/>
              <a:pathLst>
                <a:path w="13107" h="15603" fill="none" extrusionOk="0">
                  <a:moveTo>
                    <a:pt x="13107" y="7803"/>
                  </a:moveTo>
                  <a:cubicBezTo>
                    <a:pt x="13107" y="3477"/>
                    <a:pt x="10165" y="0"/>
                    <a:pt x="6556" y="0"/>
                  </a:cubicBezTo>
                  <a:cubicBezTo>
                    <a:pt x="2943" y="0"/>
                    <a:pt x="1" y="3477"/>
                    <a:pt x="1" y="7803"/>
                  </a:cubicBezTo>
                  <a:cubicBezTo>
                    <a:pt x="1" y="12125"/>
                    <a:pt x="2943" y="15602"/>
                    <a:pt x="6556" y="15602"/>
                  </a:cubicBezTo>
                  <a:cubicBezTo>
                    <a:pt x="10165" y="15602"/>
                    <a:pt x="13107" y="12125"/>
                    <a:pt x="13107"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6736875" y="144925"/>
              <a:ext cx="358875" cy="390075"/>
            </a:xfrm>
            <a:custGeom>
              <a:avLst/>
              <a:gdLst/>
              <a:ahLst/>
              <a:cxnLst/>
              <a:rect l="l" t="t" r="r" b="b"/>
              <a:pathLst>
                <a:path w="14355" h="15603" fill="none" extrusionOk="0">
                  <a:moveTo>
                    <a:pt x="14354" y="7803"/>
                  </a:moveTo>
                  <a:cubicBezTo>
                    <a:pt x="14354" y="3477"/>
                    <a:pt x="11145" y="0"/>
                    <a:pt x="7175" y="0"/>
                  </a:cubicBezTo>
                  <a:cubicBezTo>
                    <a:pt x="3210" y="0"/>
                    <a:pt x="0" y="3477"/>
                    <a:pt x="0" y="7803"/>
                  </a:cubicBezTo>
                  <a:cubicBezTo>
                    <a:pt x="0" y="12125"/>
                    <a:pt x="3210" y="15602"/>
                    <a:pt x="7175" y="15602"/>
                  </a:cubicBezTo>
                  <a:cubicBezTo>
                    <a:pt x="11145" y="15602"/>
                    <a:pt x="14354" y="12125"/>
                    <a:pt x="1435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6882825" y="144925"/>
              <a:ext cx="390075" cy="390075"/>
            </a:xfrm>
            <a:custGeom>
              <a:avLst/>
              <a:gdLst/>
              <a:ahLst/>
              <a:cxnLst/>
              <a:rect l="l" t="t" r="r" b="b"/>
              <a:pathLst>
                <a:path w="15603" h="15603" fill="none" extrusionOk="0">
                  <a:moveTo>
                    <a:pt x="15602" y="7803"/>
                  </a:moveTo>
                  <a:cubicBezTo>
                    <a:pt x="15602" y="3477"/>
                    <a:pt x="12125" y="0"/>
                    <a:pt x="7803" y="0"/>
                  </a:cubicBezTo>
                  <a:cubicBezTo>
                    <a:pt x="3477" y="0"/>
                    <a:pt x="0" y="3477"/>
                    <a:pt x="0" y="7803"/>
                  </a:cubicBezTo>
                  <a:cubicBezTo>
                    <a:pt x="0" y="12125"/>
                    <a:pt x="3477" y="15602"/>
                    <a:pt x="7803" y="15602"/>
                  </a:cubicBezTo>
                  <a:cubicBezTo>
                    <a:pt x="12125" y="15602"/>
                    <a:pt x="15602" y="12125"/>
                    <a:pt x="15602"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 name="Google Shape;111;p7"/>
          <p:cNvSpPr/>
          <p:nvPr/>
        </p:nvSpPr>
        <p:spPr>
          <a:xfrm>
            <a:off x="302875" y="489525"/>
            <a:ext cx="493500" cy="493500"/>
          </a:xfrm>
          <a:prstGeom prst="ellipse">
            <a:avLst/>
          </a:prstGeom>
          <a:solidFill>
            <a:srgbClr val="8AE0E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2" name="Google Shape;112;p7"/>
          <p:cNvPicPr preferRelativeResize="0"/>
          <p:nvPr/>
        </p:nvPicPr>
        <p:blipFill rotWithShape="1">
          <a:blip r:embed="rId3">
            <a:alphaModFix/>
          </a:blip>
          <a:srcRect r="49743"/>
          <a:stretch/>
        </p:blipFill>
        <p:spPr>
          <a:xfrm rot="-7427977">
            <a:off x="6584864" y="2930333"/>
            <a:ext cx="2263072" cy="4502983"/>
          </a:xfrm>
          <a:prstGeom prst="rect">
            <a:avLst/>
          </a:prstGeom>
          <a:noFill/>
          <a:ln>
            <a:noFill/>
          </a:ln>
        </p:spPr>
      </p:pic>
      <p:sp>
        <p:nvSpPr>
          <p:cNvPr id="113" name="Google Shape;113;p7"/>
          <p:cNvSpPr txBox="1">
            <a:spLocks noGrp="1"/>
          </p:cNvSpPr>
          <p:nvPr>
            <p:ph type="title"/>
          </p:nvPr>
        </p:nvSpPr>
        <p:spPr>
          <a:xfrm>
            <a:off x="3508600" y="983025"/>
            <a:ext cx="4844100" cy="67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700"/>
              <a:buNone/>
              <a:defRPr sz="2800"/>
            </a:lvl1pPr>
            <a:lvl2pPr lvl="1" rtl="0">
              <a:lnSpc>
                <a:spcPct val="100000"/>
              </a:lnSpc>
              <a:spcBef>
                <a:spcPts val="0"/>
              </a:spcBef>
              <a:spcAft>
                <a:spcPts val="0"/>
              </a:spcAft>
              <a:buSzPts val="2700"/>
              <a:buNone/>
              <a:defRPr/>
            </a:lvl2pPr>
            <a:lvl3pPr lvl="2" rtl="0">
              <a:lnSpc>
                <a:spcPct val="100000"/>
              </a:lnSpc>
              <a:spcBef>
                <a:spcPts val="0"/>
              </a:spcBef>
              <a:spcAft>
                <a:spcPts val="0"/>
              </a:spcAft>
              <a:buSzPts val="2700"/>
              <a:buNone/>
              <a:defRPr/>
            </a:lvl3pPr>
            <a:lvl4pPr lvl="3" rtl="0">
              <a:lnSpc>
                <a:spcPct val="100000"/>
              </a:lnSpc>
              <a:spcBef>
                <a:spcPts val="0"/>
              </a:spcBef>
              <a:spcAft>
                <a:spcPts val="0"/>
              </a:spcAft>
              <a:buSzPts val="2700"/>
              <a:buNone/>
              <a:defRPr/>
            </a:lvl4pPr>
            <a:lvl5pPr lvl="4" rtl="0">
              <a:lnSpc>
                <a:spcPct val="100000"/>
              </a:lnSpc>
              <a:spcBef>
                <a:spcPts val="0"/>
              </a:spcBef>
              <a:spcAft>
                <a:spcPts val="0"/>
              </a:spcAft>
              <a:buSzPts val="2700"/>
              <a:buNone/>
              <a:defRPr/>
            </a:lvl5pPr>
            <a:lvl6pPr lvl="5" rtl="0">
              <a:lnSpc>
                <a:spcPct val="100000"/>
              </a:lnSpc>
              <a:spcBef>
                <a:spcPts val="0"/>
              </a:spcBef>
              <a:spcAft>
                <a:spcPts val="0"/>
              </a:spcAft>
              <a:buSzPts val="2700"/>
              <a:buNone/>
              <a:defRPr/>
            </a:lvl6pPr>
            <a:lvl7pPr lvl="6" rtl="0">
              <a:lnSpc>
                <a:spcPct val="100000"/>
              </a:lnSpc>
              <a:spcBef>
                <a:spcPts val="0"/>
              </a:spcBef>
              <a:spcAft>
                <a:spcPts val="0"/>
              </a:spcAft>
              <a:buSzPts val="2700"/>
              <a:buNone/>
              <a:defRPr/>
            </a:lvl7pPr>
            <a:lvl8pPr lvl="7" rtl="0">
              <a:lnSpc>
                <a:spcPct val="100000"/>
              </a:lnSpc>
              <a:spcBef>
                <a:spcPts val="0"/>
              </a:spcBef>
              <a:spcAft>
                <a:spcPts val="0"/>
              </a:spcAft>
              <a:buSzPts val="2700"/>
              <a:buNone/>
              <a:defRPr/>
            </a:lvl8pPr>
            <a:lvl9pPr lvl="8" rtl="0">
              <a:lnSpc>
                <a:spcPct val="100000"/>
              </a:lnSpc>
              <a:spcBef>
                <a:spcPts val="0"/>
              </a:spcBef>
              <a:spcAft>
                <a:spcPts val="0"/>
              </a:spcAft>
              <a:buSzPts val="2700"/>
              <a:buNone/>
              <a:defRPr/>
            </a:lvl9pPr>
          </a:lstStyle>
          <a:p>
            <a:endParaRPr/>
          </a:p>
        </p:txBody>
      </p:sp>
      <p:sp>
        <p:nvSpPr>
          <p:cNvPr id="114" name="Google Shape;114;p7"/>
          <p:cNvSpPr txBox="1">
            <a:spLocks noGrp="1"/>
          </p:cNvSpPr>
          <p:nvPr>
            <p:ph type="body" idx="1"/>
          </p:nvPr>
        </p:nvSpPr>
        <p:spPr>
          <a:xfrm>
            <a:off x="3508600" y="1750550"/>
            <a:ext cx="4844100" cy="2409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1"/>
              </a:buClr>
              <a:buSzPts val="1200"/>
              <a:buFont typeface="Nunito Light"/>
              <a:buChar char="●"/>
              <a:defRPr/>
            </a:lvl1pPr>
            <a:lvl2pPr marL="914400" lvl="1" indent="-304800" rtl="0">
              <a:lnSpc>
                <a:spcPct val="100000"/>
              </a:lnSpc>
              <a:spcBef>
                <a:spcPts val="0"/>
              </a:spcBef>
              <a:spcAft>
                <a:spcPts val="0"/>
              </a:spcAft>
              <a:buClr>
                <a:schemeClr val="lt1"/>
              </a:buClr>
              <a:buSzPts val="1200"/>
              <a:buFont typeface="Nunito Light"/>
              <a:buChar char="○"/>
              <a:defRPr/>
            </a:lvl2pPr>
            <a:lvl3pPr marL="1371600" lvl="2" indent="-304800" rtl="0">
              <a:lnSpc>
                <a:spcPct val="100000"/>
              </a:lnSpc>
              <a:spcBef>
                <a:spcPts val="0"/>
              </a:spcBef>
              <a:spcAft>
                <a:spcPts val="0"/>
              </a:spcAft>
              <a:buClr>
                <a:schemeClr val="lt1"/>
              </a:buClr>
              <a:buSzPts val="1200"/>
              <a:buFont typeface="Nunito Light"/>
              <a:buChar char="■"/>
              <a:defRPr/>
            </a:lvl3pPr>
            <a:lvl4pPr marL="1828800" lvl="3" indent="-304800" rtl="0">
              <a:lnSpc>
                <a:spcPct val="100000"/>
              </a:lnSpc>
              <a:spcBef>
                <a:spcPts val="0"/>
              </a:spcBef>
              <a:spcAft>
                <a:spcPts val="0"/>
              </a:spcAft>
              <a:buClr>
                <a:schemeClr val="lt1"/>
              </a:buClr>
              <a:buSzPts val="1200"/>
              <a:buFont typeface="Nunito Light"/>
              <a:buChar char="●"/>
              <a:defRPr/>
            </a:lvl4pPr>
            <a:lvl5pPr marL="2286000" lvl="4" indent="-304800" rtl="0">
              <a:lnSpc>
                <a:spcPct val="100000"/>
              </a:lnSpc>
              <a:spcBef>
                <a:spcPts val="0"/>
              </a:spcBef>
              <a:spcAft>
                <a:spcPts val="0"/>
              </a:spcAft>
              <a:buClr>
                <a:schemeClr val="lt1"/>
              </a:buClr>
              <a:buSzPts val="1200"/>
              <a:buFont typeface="Nunito Light"/>
              <a:buChar char="○"/>
              <a:defRPr/>
            </a:lvl5pPr>
            <a:lvl6pPr marL="2743200" lvl="5" indent="-304800" rtl="0">
              <a:lnSpc>
                <a:spcPct val="100000"/>
              </a:lnSpc>
              <a:spcBef>
                <a:spcPts val="0"/>
              </a:spcBef>
              <a:spcAft>
                <a:spcPts val="0"/>
              </a:spcAft>
              <a:buClr>
                <a:schemeClr val="lt1"/>
              </a:buClr>
              <a:buSzPts val="1200"/>
              <a:buFont typeface="Nunito Light"/>
              <a:buChar char="■"/>
              <a:defRPr/>
            </a:lvl6pPr>
            <a:lvl7pPr marL="3200400" lvl="6" indent="-304800" rtl="0">
              <a:lnSpc>
                <a:spcPct val="100000"/>
              </a:lnSpc>
              <a:spcBef>
                <a:spcPts val="0"/>
              </a:spcBef>
              <a:spcAft>
                <a:spcPts val="0"/>
              </a:spcAft>
              <a:buClr>
                <a:schemeClr val="lt1"/>
              </a:buClr>
              <a:buSzPts val="1200"/>
              <a:buFont typeface="Nunito Light"/>
              <a:buChar char="●"/>
              <a:defRPr/>
            </a:lvl7pPr>
            <a:lvl8pPr marL="3657600" lvl="7" indent="-304800" rtl="0">
              <a:lnSpc>
                <a:spcPct val="100000"/>
              </a:lnSpc>
              <a:spcBef>
                <a:spcPts val="0"/>
              </a:spcBef>
              <a:spcAft>
                <a:spcPts val="0"/>
              </a:spcAft>
              <a:buClr>
                <a:schemeClr val="lt1"/>
              </a:buClr>
              <a:buSzPts val="1200"/>
              <a:buFont typeface="Nunito Light"/>
              <a:buChar char="○"/>
              <a:defRPr/>
            </a:lvl8pPr>
            <a:lvl9pPr marL="4114800" lvl="8" indent="-304800" rtl="0">
              <a:lnSpc>
                <a:spcPct val="100000"/>
              </a:lnSpc>
              <a:spcBef>
                <a:spcPts val="0"/>
              </a:spcBef>
              <a:spcAft>
                <a:spcPts val="0"/>
              </a:spcAft>
              <a:buClr>
                <a:schemeClr val="lt1"/>
              </a:buClr>
              <a:buSzPts val="1200"/>
              <a:buFont typeface="Nunito Light"/>
              <a:buChar char="■"/>
              <a:defRPr/>
            </a:lvl9pPr>
          </a:lstStyle>
          <a:p>
            <a:endParaRPr/>
          </a:p>
        </p:txBody>
      </p:sp>
      <p:sp>
        <p:nvSpPr>
          <p:cNvPr id="115" name="Google Shape;115;p7"/>
          <p:cNvSpPr>
            <a:spLocks noGrp="1"/>
          </p:cNvSpPr>
          <p:nvPr>
            <p:ph type="pic" idx="2"/>
          </p:nvPr>
        </p:nvSpPr>
        <p:spPr>
          <a:xfrm flipH="1">
            <a:off x="552025" y="711675"/>
            <a:ext cx="2541000" cy="3720300"/>
          </a:xfrm>
          <a:prstGeom prst="rect">
            <a:avLst/>
          </a:prstGeom>
          <a:noFill/>
          <a:ln>
            <a:noFill/>
          </a:ln>
        </p:spPr>
      </p:sp>
      <p:pic>
        <p:nvPicPr>
          <p:cNvPr id="116" name="Google Shape;116;p7"/>
          <p:cNvPicPr preferRelativeResize="0"/>
          <p:nvPr/>
        </p:nvPicPr>
        <p:blipFill rotWithShape="1">
          <a:blip r:embed="rId4">
            <a:alphaModFix/>
          </a:blip>
          <a:srcRect l="4542" t="3215" r="40788" b="43644"/>
          <a:stretch/>
        </p:blipFill>
        <p:spPr>
          <a:xfrm>
            <a:off x="41588" y="4114688"/>
            <a:ext cx="1016073" cy="98760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pic>
        <p:nvPicPr>
          <p:cNvPr id="118" name="Google Shape;118;p8"/>
          <p:cNvPicPr preferRelativeResize="0"/>
          <p:nvPr/>
        </p:nvPicPr>
        <p:blipFill rotWithShape="1">
          <a:blip r:embed="rId2">
            <a:alphaModFix/>
          </a:blip>
          <a:srcRect/>
          <a:stretch/>
        </p:blipFill>
        <p:spPr>
          <a:xfrm>
            <a:off x="48" y="0"/>
            <a:ext cx="9144005" cy="5143503"/>
          </a:xfrm>
          <a:prstGeom prst="rect">
            <a:avLst/>
          </a:prstGeom>
          <a:noFill/>
          <a:ln>
            <a:noFill/>
          </a:ln>
        </p:spPr>
      </p:pic>
      <p:sp>
        <p:nvSpPr>
          <p:cNvPr id="119" name="Google Shape;119;p8"/>
          <p:cNvSpPr/>
          <p:nvPr/>
        </p:nvSpPr>
        <p:spPr>
          <a:xfrm>
            <a:off x="86650" y="4820550"/>
            <a:ext cx="699600" cy="699600"/>
          </a:xfrm>
          <a:prstGeom prst="ellipse">
            <a:avLst/>
          </a:prstGeom>
          <a:solidFill>
            <a:srgbClr val="8AE0E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0" name="Google Shape;120;p8"/>
          <p:cNvPicPr preferRelativeResize="0"/>
          <p:nvPr/>
        </p:nvPicPr>
        <p:blipFill rotWithShape="1">
          <a:blip r:embed="rId3">
            <a:alphaModFix/>
          </a:blip>
          <a:srcRect l="4542" t="3213" r="40788" b="75407"/>
          <a:stretch/>
        </p:blipFill>
        <p:spPr>
          <a:xfrm rot="5400000">
            <a:off x="-222704" y="4241464"/>
            <a:ext cx="1016051" cy="397323"/>
          </a:xfrm>
          <a:prstGeom prst="rect">
            <a:avLst/>
          </a:prstGeom>
          <a:noFill/>
          <a:ln>
            <a:noFill/>
          </a:ln>
        </p:spPr>
      </p:pic>
      <p:pic>
        <p:nvPicPr>
          <p:cNvPr id="121" name="Google Shape;121;p8"/>
          <p:cNvPicPr preferRelativeResize="0"/>
          <p:nvPr/>
        </p:nvPicPr>
        <p:blipFill rotWithShape="1">
          <a:blip r:embed="rId4">
            <a:alphaModFix/>
          </a:blip>
          <a:srcRect r="49743"/>
          <a:stretch/>
        </p:blipFill>
        <p:spPr>
          <a:xfrm rot="-4427123">
            <a:off x="7537950" y="-801835"/>
            <a:ext cx="1541099" cy="3066425"/>
          </a:xfrm>
          <a:prstGeom prst="rect">
            <a:avLst/>
          </a:prstGeom>
          <a:noFill/>
          <a:ln>
            <a:noFill/>
          </a:ln>
        </p:spPr>
      </p:pic>
      <p:sp>
        <p:nvSpPr>
          <p:cNvPr id="122" name="Google Shape;122;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3"/>
        <p:cNvGrpSpPr/>
        <p:nvPr/>
      </p:nvGrpSpPr>
      <p:grpSpPr>
        <a:xfrm>
          <a:off x="0" y="0"/>
          <a:ext cx="0" cy="0"/>
          <a:chOff x="0" y="0"/>
          <a:chExt cx="0" cy="0"/>
        </a:xfrm>
      </p:grpSpPr>
      <p:pic>
        <p:nvPicPr>
          <p:cNvPr id="124" name="Google Shape;124;p9"/>
          <p:cNvPicPr preferRelativeResize="0"/>
          <p:nvPr/>
        </p:nvPicPr>
        <p:blipFill rotWithShape="1">
          <a:blip r:embed="rId2">
            <a:alphaModFix/>
          </a:blip>
          <a:srcRect/>
          <a:stretch/>
        </p:blipFill>
        <p:spPr>
          <a:xfrm rot="10800000" flipH="1">
            <a:off x="48" y="0"/>
            <a:ext cx="9144005" cy="5143503"/>
          </a:xfrm>
          <a:prstGeom prst="rect">
            <a:avLst/>
          </a:prstGeom>
          <a:noFill/>
          <a:ln>
            <a:noFill/>
          </a:ln>
        </p:spPr>
      </p:pic>
      <p:sp>
        <p:nvSpPr>
          <p:cNvPr id="125" name="Google Shape;125;p9"/>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6" name="Google Shape;126;p9"/>
          <p:cNvSpPr txBox="1">
            <a:spLocks noGrp="1"/>
          </p:cNvSpPr>
          <p:nvPr>
            <p:ph type="subTitle" idx="1"/>
          </p:nvPr>
        </p:nvSpPr>
        <p:spPr>
          <a:xfrm>
            <a:off x="2241475" y="2168600"/>
            <a:ext cx="4661100" cy="1681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127" name="Google Shape;127;p9"/>
          <p:cNvPicPr preferRelativeResize="0"/>
          <p:nvPr/>
        </p:nvPicPr>
        <p:blipFill>
          <a:blip r:embed="rId3">
            <a:alphaModFix/>
          </a:blip>
          <a:stretch>
            <a:fillRect/>
          </a:stretch>
        </p:blipFill>
        <p:spPr>
          <a:xfrm rot="-9685721">
            <a:off x="-2253813" y="3757327"/>
            <a:ext cx="10590752" cy="2393544"/>
          </a:xfrm>
          <a:prstGeom prst="rect">
            <a:avLst/>
          </a:prstGeom>
          <a:noFill/>
          <a:ln>
            <a:noFill/>
          </a:ln>
        </p:spPr>
      </p:pic>
      <p:grpSp>
        <p:nvGrpSpPr>
          <p:cNvPr id="128" name="Google Shape;128;p9"/>
          <p:cNvGrpSpPr/>
          <p:nvPr/>
        </p:nvGrpSpPr>
        <p:grpSpPr>
          <a:xfrm rot="5400000">
            <a:off x="7921962" y="846857"/>
            <a:ext cx="1681820" cy="421671"/>
            <a:chOff x="5717100" y="144925"/>
            <a:chExt cx="1555800" cy="390075"/>
          </a:xfrm>
        </p:grpSpPr>
        <p:sp>
          <p:nvSpPr>
            <p:cNvPr id="129" name="Google Shape;129;p9"/>
            <p:cNvSpPr/>
            <p:nvPr/>
          </p:nvSpPr>
          <p:spPr>
            <a:xfrm>
              <a:off x="5717100" y="144925"/>
              <a:ext cx="137150" cy="390075"/>
            </a:xfrm>
            <a:custGeom>
              <a:avLst/>
              <a:gdLst/>
              <a:ahLst/>
              <a:cxnLst/>
              <a:rect l="l" t="t" r="r" b="b"/>
              <a:pathLst>
                <a:path w="5486" h="15603" fill="none" extrusionOk="0">
                  <a:moveTo>
                    <a:pt x="5486" y="7803"/>
                  </a:moveTo>
                  <a:cubicBezTo>
                    <a:pt x="5486" y="3477"/>
                    <a:pt x="4238" y="0"/>
                    <a:pt x="2722" y="0"/>
                  </a:cubicBezTo>
                  <a:cubicBezTo>
                    <a:pt x="1249" y="0"/>
                    <a:pt x="1" y="3477"/>
                    <a:pt x="1" y="7803"/>
                  </a:cubicBezTo>
                  <a:cubicBezTo>
                    <a:pt x="1" y="12125"/>
                    <a:pt x="1249" y="15602"/>
                    <a:pt x="2722" y="15602"/>
                  </a:cubicBezTo>
                  <a:cubicBezTo>
                    <a:pt x="4238" y="15602"/>
                    <a:pt x="5486" y="12125"/>
                    <a:pt x="5486"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a:off x="5863150" y="144925"/>
              <a:ext cx="168250" cy="390075"/>
            </a:xfrm>
            <a:custGeom>
              <a:avLst/>
              <a:gdLst/>
              <a:ahLst/>
              <a:cxnLst/>
              <a:rect l="l" t="t" r="r" b="b"/>
              <a:pathLst>
                <a:path w="6730" h="15603" fill="none" extrusionOk="0">
                  <a:moveTo>
                    <a:pt x="6730" y="7803"/>
                  </a:moveTo>
                  <a:cubicBezTo>
                    <a:pt x="6730" y="3477"/>
                    <a:pt x="5214" y="0"/>
                    <a:pt x="3342" y="0"/>
                  </a:cubicBezTo>
                  <a:cubicBezTo>
                    <a:pt x="1516" y="0"/>
                    <a:pt x="0" y="3477"/>
                    <a:pt x="0" y="7803"/>
                  </a:cubicBezTo>
                  <a:cubicBezTo>
                    <a:pt x="0" y="12125"/>
                    <a:pt x="1516" y="15602"/>
                    <a:pt x="3342" y="15602"/>
                  </a:cubicBezTo>
                  <a:cubicBezTo>
                    <a:pt x="5214" y="15602"/>
                    <a:pt x="6730" y="12125"/>
                    <a:pt x="6730"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6008025" y="144925"/>
              <a:ext cx="200625" cy="390075"/>
            </a:xfrm>
            <a:custGeom>
              <a:avLst/>
              <a:gdLst/>
              <a:ahLst/>
              <a:cxnLst/>
              <a:rect l="l" t="t" r="r" b="b"/>
              <a:pathLst>
                <a:path w="8025" h="15603" fill="none" extrusionOk="0">
                  <a:moveTo>
                    <a:pt x="8024" y="7803"/>
                  </a:moveTo>
                  <a:cubicBezTo>
                    <a:pt x="8024" y="3477"/>
                    <a:pt x="6241" y="0"/>
                    <a:pt x="4012" y="0"/>
                  </a:cubicBezTo>
                  <a:cubicBezTo>
                    <a:pt x="1826" y="0"/>
                    <a:pt x="0" y="3477"/>
                    <a:pt x="0" y="7803"/>
                  </a:cubicBezTo>
                  <a:cubicBezTo>
                    <a:pt x="0" y="12125"/>
                    <a:pt x="1826" y="15602"/>
                    <a:pt x="4012" y="15602"/>
                  </a:cubicBezTo>
                  <a:cubicBezTo>
                    <a:pt x="6241" y="15602"/>
                    <a:pt x="8024" y="12125"/>
                    <a:pt x="802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6153975" y="144925"/>
              <a:ext cx="231825" cy="390075"/>
            </a:xfrm>
            <a:custGeom>
              <a:avLst/>
              <a:gdLst/>
              <a:ahLst/>
              <a:cxnLst/>
              <a:rect l="l" t="t" r="r" b="b"/>
              <a:pathLst>
                <a:path w="9273" h="15603" fill="none" extrusionOk="0">
                  <a:moveTo>
                    <a:pt x="9273" y="7803"/>
                  </a:moveTo>
                  <a:cubicBezTo>
                    <a:pt x="9273" y="3477"/>
                    <a:pt x="7222" y="0"/>
                    <a:pt x="4636" y="0"/>
                  </a:cubicBezTo>
                  <a:cubicBezTo>
                    <a:pt x="2097" y="0"/>
                    <a:pt x="0" y="3477"/>
                    <a:pt x="0" y="7803"/>
                  </a:cubicBezTo>
                  <a:cubicBezTo>
                    <a:pt x="0" y="12125"/>
                    <a:pt x="2097" y="15602"/>
                    <a:pt x="4636" y="15602"/>
                  </a:cubicBezTo>
                  <a:cubicBezTo>
                    <a:pt x="7222" y="15602"/>
                    <a:pt x="9273" y="12125"/>
                    <a:pt x="9273"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6300000" y="144925"/>
              <a:ext cx="264100" cy="390075"/>
            </a:xfrm>
            <a:custGeom>
              <a:avLst/>
              <a:gdLst/>
              <a:ahLst/>
              <a:cxnLst/>
              <a:rect l="l" t="t" r="r" b="b"/>
              <a:pathLst>
                <a:path w="10564" h="15603" fill="none" extrusionOk="0">
                  <a:moveTo>
                    <a:pt x="10564" y="7803"/>
                  </a:moveTo>
                  <a:cubicBezTo>
                    <a:pt x="10564" y="3477"/>
                    <a:pt x="8203" y="0"/>
                    <a:pt x="5261" y="0"/>
                  </a:cubicBezTo>
                  <a:cubicBezTo>
                    <a:pt x="2362" y="0"/>
                    <a:pt x="1" y="3477"/>
                    <a:pt x="1" y="7803"/>
                  </a:cubicBezTo>
                  <a:cubicBezTo>
                    <a:pt x="1" y="12125"/>
                    <a:pt x="2362" y="15602"/>
                    <a:pt x="5261" y="15602"/>
                  </a:cubicBezTo>
                  <a:cubicBezTo>
                    <a:pt x="8203" y="15602"/>
                    <a:pt x="10564" y="12125"/>
                    <a:pt x="1056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6445950" y="144925"/>
              <a:ext cx="295400" cy="390075"/>
            </a:xfrm>
            <a:custGeom>
              <a:avLst/>
              <a:gdLst/>
              <a:ahLst/>
              <a:cxnLst/>
              <a:rect l="l" t="t" r="r" b="b"/>
              <a:pathLst>
                <a:path w="11816" h="15603" fill="none" extrusionOk="0">
                  <a:moveTo>
                    <a:pt x="11816" y="7803"/>
                  </a:moveTo>
                  <a:cubicBezTo>
                    <a:pt x="11816" y="3477"/>
                    <a:pt x="9141" y="0"/>
                    <a:pt x="5885" y="0"/>
                  </a:cubicBezTo>
                  <a:cubicBezTo>
                    <a:pt x="2633" y="0"/>
                    <a:pt x="1" y="3477"/>
                    <a:pt x="1" y="7803"/>
                  </a:cubicBezTo>
                  <a:cubicBezTo>
                    <a:pt x="1" y="12125"/>
                    <a:pt x="2633" y="15602"/>
                    <a:pt x="5885" y="15602"/>
                  </a:cubicBezTo>
                  <a:cubicBezTo>
                    <a:pt x="9141" y="15602"/>
                    <a:pt x="11816" y="12125"/>
                    <a:pt x="11816"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6590825" y="144925"/>
              <a:ext cx="327675" cy="390075"/>
            </a:xfrm>
            <a:custGeom>
              <a:avLst/>
              <a:gdLst/>
              <a:ahLst/>
              <a:cxnLst/>
              <a:rect l="l" t="t" r="r" b="b"/>
              <a:pathLst>
                <a:path w="13107" h="15603" fill="none" extrusionOk="0">
                  <a:moveTo>
                    <a:pt x="13107" y="7803"/>
                  </a:moveTo>
                  <a:cubicBezTo>
                    <a:pt x="13107" y="3477"/>
                    <a:pt x="10165" y="0"/>
                    <a:pt x="6556" y="0"/>
                  </a:cubicBezTo>
                  <a:cubicBezTo>
                    <a:pt x="2943" y="0"/>
                    <a:pt x="1" y="3477"/>
                    <a:pt x="1" y="7803"/>
                  </a:cubicBezTo>
                  <a:cubicBezTo>
                    <a:pt x="1" y="12125"/>
                    <a:pt x="2943" y="15602"/>
                    <a:pt x="6556" y="15602"/>
                  </a:cubicBezTo>
                  <a:cubicBezTo>
                    <a:pt x="10165" y="15602"/>
                    <a:pt x="13107" y="12125"/>
                    <a:pt x="13107"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a:off x="6736875" y="144925"/>
              <a:ext cx="358875" cy="390075"/>
            </a:xfrm>
            <a:custGeom>
              <a:avLst/>
              <a:gdLst/>
              <a:ahLst/>
              <a:cxnLst/>
              <a:rect l="l" t="t" r="r" b="b"/>
              <a:pathLst>
                <a:path w="14355" h="15603" fill="none" extrusionOk="0">
                  <a:moveTo>
                    <a:pt x="14354" y="7803"/>
                  </a:moveTo>
                  <a:cubicBezTo>
                    <a:pt x="14354" y="3477"/>
                    <a:pt x="11145" y="0"/>
                    <a:pt x="7175" y="0"/>
                  </a:cubicBezTo>
                  <a:cubicBezTo>
                    <a:pt x="3210" y="0"/>
                    <a:pt x="0" y="3477"/>
                    <a:pt x="0" y="7803"/>
                  </a:cubicBezTo>
                  <a:cubicBezTo>
                    <a:pt x="0" y="12125"/>
                    <a:pt x="3210" y="15602"/>
                    <a:pt x="7175" y="15602"/>
                  </a:cubicBezTo>
                  <a:cubicBezTo>
                    <a:pt x="11145" y="15602"/>
                    <a:pt x="14354" y="12125"/>
                    <a:pt x="14354"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6882825" y="144925"/>
              <a:ext cx="390075" cy="390075"/>
            </a:xfrm>
            <a:custGeom>
              <a:avLst/>
              <a:gdLst/>
              <a:ahLst/>
              <a:cxnLst/>
              <a:rect l="l" t="t" r="r" b="b"/>
              <a:pathLst>
                <a:path w="15603" h="15603" fill="none" extrusionOk="0">
                  <a:moveTo>
                    <a:pt x="15602" y="7803"/>
                  </a:moveTo>
                  <a:cubicBezTo>
                    <a:pt x="15602" y="3477"/>
                    <a:pt x="12125" y="0"/>
                    <a:pt x="7803" y="0"/>
                  </a:cubicBezTo>
                  <a:cubicBezTo>
                    <a:pt x="3477" y="0"/>
                    <a:pt x="0" y="3477"/>
                    <a:pt x="0" y="7803"/>
                  </a:cubicBezTo>
                  <a:cubicBezTo>
                    <a:pt x="0" y="12125"/>
                    <a:pt x="3477" y="15602"/>
                    <a:pt x="7803" y="15602"/>
                  </a:cubicBezTo>
                  <a:cubicBezTo>
                    <a:pt x="12125" y="15602"/>
                    <a:pt x="15602" y="12125"/>
                    <a:pt x="15602" y="7803"/>
                  </a:cubicBezTo>
                  <a:close/>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Google Shape;138;p9"/>
          <p:cNvSpPr/>
          <p:nvPr/>
        </p:nvSpPr>
        <p:spPr>
          <a:xfrm>
            <a:off x="2608850" y="4368725"/>
            <a:ext cx="699600" cy="699600"/>
          </a:xfrm>
          <a:prstGeom prst="ellipse">
            <a:avLst/>
          </a:prstGeom>
          <a:solidFill>
            <a:srgbClr val="8AE0E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6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247"/>
        <p:cNvGrpSpPr/>
        <p:nvPr/>
      </p:nvGrpSpPr>
      <p:grpSpPr>
        <a:xfrm>
          <a:off x="0" y="0"/>
          <a:ext cx="0" cy="0"/>
          <a:chOff x="0" y="0"/>
          <a:chExt cx="0" cy="0"/>
        </a:xfrm>
      </p:grpSpPr>
      <p:pic>
        <p:nvPicPr>
          <p:cNvPr id="248" name="Google Shape;248;p18"/>
          <p:cNvPicPr preferRelativeResize="0"/>
          <p:nvPr/>
        </p:nvPicPr>
        <p:blipFill rotWithShape="1">
          <a:blip r:embed="rId2">
            <a:alphaModFix/>
          </a:blip>
          <a:srcRect/>
          <a:stretch/>
        </p:blipFill>
        <p:spPr>
          <a:xfrm flipH="1">
            <a:off x="50" y="-1"/>
            <a:ext cx="9144005" cy="5143503"/>
          </a:xfrm>
          <a:prstGeom prst="rect">
            <a:avLst/>
          </a:prstGeom>
          <a:noFill/>
          <a:ln>
            <a:noFill/>
          </a:ln>
        </p:spPr>
      </p:pic>
      <p:grpSp>
        <p:nvGrpSpPr>
          <p:cNvPr id="249" name="Google Shape;249;p18"/>
          <p:cNvGrpSpPr/>
          <p:nvPr/>
        </p:nvGrpSpPr>
        <p:grpSpPr>
          <a:xfrm>
            <a:off x="8231583" y="-1"/>
            <a:ext cx="950315" cy="1226677"/>
            <a:chOff x="8231583" y="-1"/>
            <a:chExt cx="950315" cy="1226677"/>
          </a:xfrm>
        </p:grpSpPr>
        <p:sp>
          <p:nvSpPr>
            <p:cNvPr id="250" name="Google Shape;250;p18"/>
            <p:cNvSpPr/>
            <p:nvPr/>
          </p:nvSpPr>
          <p:spPr>
            <a:xfrm rot="-1234852" flipH="1">
              <a:off x="8344284" y="38685"/>
              <a:ext cx="327648" cy="592391"/>
            </a:xfrm>
            <a:custGeom>
              <a:avLst/>
              <a:gdLst/>
              <a:ahLst/>
              <a:cxnLst/>
              <a:rect l="l" t="t" r="r" b="b"/>
              <a:pathLst>
                <a:path w="13107" h="20506" fill="none" extrusionOk="0">
                  <a:moveTo>
                    <a:pt x="1" y="0"/>
                  </a:moveTo>
                  <a:lnTo>
                    <a:pt x="11103" y="20506"/>
                  </a:lnTo>
                  <a:lnTo>
                    <a:pt x="13107" y="0"/>
                  </a:lnTo>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8"/>
            <p:cNvSpPr/>
            <p:nvPr/>
          </p:nvSpPr>
          <p:spPr>
            <a:xfrm rot="5965414" flipH="1">
              <a:off x="8539814" y="542826"/>
              <a:ext cx="533545" cy="672337"/>
            </a:xfrm>
            <a:custGeom>
              <a:avLst/>
              <a:gdLst/>
              <a:ahLst/>
              <a:cxnLst/>
              <a:rect l="l" t="t" r="r" b="b"/>
              <a:pathLst>
                <a:path w="13107" h="20506" fill="none" extrusionOk="0">
                  <a:moveTo>
                    <a:pt x="1" y="0"/>
                  </a:moveTo>
                  <a:lnTo>
                    <a:pt x="11103" y="20506"/>
                  </a:lnTo>
                  <a:lnTo>
                    <a:pt x="13107" y="0"/>
                  </a:lnTo>
                </a:path>
              </a:pathLst>
            </a:custGeom>
            <a:noFill/>
            <a:ln w="9525" cap="flat" cmpd="sng">
              <a:solidFill>
                <a:schemeClr val="lt1"/>
              </a:solidFill>
              <a:prstDash val="solid"/>
              <a:miter lim="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8"/>
            <p:cNvSpPr/>
            <p:nvPr/>
          </p:nvSpPr>
          <p:spPr>
            <a:xfrm rot="-1235285" flipH="1">
              <a:off x="9054781" y="1154617"/>
              <a:ext cx="62994" cy="62994"/>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rot="-1234409" flipH="1">
              <a:off x="8463119" y="589642"/>
              <a:ext cx="88760" cy="88780"/>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rot="1218597" flipH="1">
              <a:off x="8237620" y="99245"/>
              <a:ext cx="42373" cy="42383"/>
            </a:xfrm>
            <a:custGeom>
              <a:avLst/>
              <a:gdLst/>
              <a:ahLst/>
              <a:cxnLst/>
              <a:rect l="l" t="t" r="r" b="b"/>
              <a:pathLst>
                <a:path w="4013" h="4013" extrusionOk="0">
                  <a:moveTo>
                    <a:pt x="2009" y="1"/>
                  </a:moveTo>
                  <a:cubicBezTo>
                    <a:pt x="892" y="1"/>
                    <a:pt x="1" y="892"/>
                    <a:pt x="1" y="2005"/>
                  </a:cubicBezTo>
                  <a:cubicBezTo>
                    <a:pt x="1" y="3121"/>
                    <a:pt x="892" y="4013"/>
                    <a:pt x="2009" y="4013"/>
                  </a:cubicBezTo>
                  <a:cubicBezTo>
                    <a:pt x="3121" y="4013"/>
                    <a:pt x="4013" y="3121"/>
                    <a:pt x="4013" y="2005"/>
                  </a:cubicBezTo>
                  <a:cubicBezTo>
                    <a:pt x="4013" y="892"/>
                    <a:pt x="3121" y="1"/>
                    <a:pt x="2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5" name="Google Shape;255;p18"/>
          <p:cNvPicPr preferRelativeResize="0"/>
          <p:nvPr/>
        </p:nvPicPr>
        <p:blipFill rotWithShape="1">
          <a:blip r:embed="rId3">
            <a:alphaModFix/>
          </a:blip>
          <a:srcRect r="49743"/>
          <a:stretch/>
        </p:blipFill>
        <p:spPr>
          <a:xfrm rot="4873298" flipH="1">
            <a:off x="6158990" y="2350943"/>
            <a:ext cx="2832522" cy="5635991"/>
          </a:xfrm>
          <a:prstGeom prst="rect">
            <a:avLst/>
          </a:prstGeom>
          <a:noFill/>
          <a:ln>
            <a:noFill/>
          </a:ln>
        </p:spPr>
      </p:pic>
      <p:sp>
        <p:nvSpPr>
          <p:cNvPr id="256" name="Google Shape;256;p18"/>
          <p:cNvSpPr/>
          <p:nvPr/>
        </p:nvSpPr>
        <p:spPr>
          <a:xfrm>
            <a:off x="-357425" y="166889"/>
            <a:ext cx="736200" cy="736200"/>
          </a:xfrm>
          <a:prstGeom prst="ellipse">
            <a:avLst/>
          </a:prstGeom>
          <a:solidFill>
            <a:srgbClr val="8AE0EB">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700"/>
              <a:buNone/>
              <a:defRPr/>
            </a:lvl1pPr>
            <a:lvl2pPr lvl="1" rtl="0">
              <a:spcBef>
                <a:spcPts val="0"/>
              </a:spcBef>
              <a:spcAft>
                <a:spcPts val="0"/>
              </a:spcAft>
              <a:buSzPts val="2700"/>
              <a:buNone/>
              <a:defRPr/>
            </a:lvl2pPr>
            <a:lvl3pPr lvl="2" rtl="0">
              <a:spcBef>
                <a:spcPts val="0"/>
              </a:spcBef>
              <a:spcAft>
                <a:spcPts val="0"/>
              </a:spcAft>
              <a:buSzPts val="2700"/>
              <a:buNone/>
              <a:defRPr/>
            </a:lvl3pPr>
            <a:lvl4pPr lvl="3" rtl="0">
              <a:spcBef>
                <a:spcPts val="0"/>
              </a:spcBef>
              <a:spcAft>
                <a:spcPts val="0"/>
              </a:spcAft>
              <a:buSzPts val="2700"/>
              <a:buNone/>
              <a:defRPr/>
            </a:lvl4pPr>
            <a:lvl5pPr lvl="4" rtl="0">
              <a:spcBef>
                <a:spcPts val="0"/>
              </a:spcBef>
              <a:spcAft>
                <a:spcPts val="0"/>
              </a:spcAft>
              <a:buSzPts val="2700"/>
              <a:buNone/>
              <a:defRPr/>
            </a:lvl5pPr>
            <a:lvl6pPr lvl="5" rtl="0">
              <a:spcBef>
                <a:spcPts val="0"/>
              </a:spcBef>
              <a:spcAft>
                <a:spcPts val="0"/>
              </a:spcAft>
              <a:buSzPts val="2700"/>
              <a:buNone/>
              <a:defRPr/>
            </a:lvl6pPr>
            <a:lvl7pPr lvl="6" rtl="0">
              <a:spcBef>
                <a:spcPts val="0"/>
              </a:spcBef>
              <a:spcAft>
                <a:spcPts val="0"/>
              </a:spcAft>
              <a:buSzPts val="2700"/>
              <a:buNone/>
              <a:defRPr/>
            </a:lvl7pPr>
            <a:lvl8pPr lvl="7" rtl="0">
              <a:spcBef>
                <a:spcPts val="0"/>
              </a:spcBef>
              <a:spcAft>
                <a:spcPts val="0"/>
              </a:spcAft>
              <a:buSzPts val="2700"/>
              <a:buNone/>
              <a:defRPr/>
            </a:lvl8pPr>
            <a:lvl9pPr lvl="8" rtl="0">
              <a:spcBef>
                <a:spcPts val="0"/>
              </a:spcBef>
              <a:spcAft>
                <a:spcPts val="0"/>
              </a:spcAft>
              <a:buSzPts val="2700"/>
              <a:buNone/>
              <a:defRPr/>
            </a:lvl9pPr>
          </a:lstStyle>
          <a:p>
            <a:endParaRPr/>
          </a:p>
        </p:txBody>
      </p:sp>
      <p:sp>
        <p:nvSpPr>
          <p:cNvPr id="258" name="Google Shape;258;p18"/>
          <p:cNvSpPr txBox="1">
            <a:spLocks noGrp="1"/>
          </p:cNvSpPr>
          <p:nvPr>
            <p:ph type="subTitle" idx="1"/>
          </p:nvPr>
        </p:nvSpPr>
        <p:spPr>
          <a:xfrm>
            <a:off x="1462875" y="1284550"/>
            <a:ext cx="6737400" cy="418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Zen Dots"/>
              <a:buNone/>
              <a:defRPr sz="1800">
                <a:solidFill>
                  <a:schemeClr val="dk1"/>
                </a:solidFill>
                <a:latin typeface="Zen Dots"/>
                <a:ea typeface="Zen Dots"/>
                <a:cs typeface="Zen Dots"/>
                <a:sym typeface="Zen Dots"/>
              </a:defRPr>
            </a:lvl1pPr>
            <a:lvl2pPr lvl="1"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2pPr>
            <a:lvl3pPr lvl="2"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3pPr>
            <a:lvl4pPr lvl="3"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4pPr>
            <a:lvl5pPr lvl="4"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5pPr>
            <a:lvl6pPr lvl="5"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6pPr>
            <a:lvl7pPr lvl="6"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7pPr>
            <a:lvl8pPr lvl="7"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8pPr>
            <a:lvl9pPr lvl="8"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9pPr>
          </a:lstStyle>
          <a:p>
            <a:endParaRPr/>
          </a:p>
        </p:txBody>
      </p:sp>
      <p:sp>
        <p:nvSpPr>
          <p:cNvPr id="259" name="Google Shape;259;p18"/>
          <p:cNvSpPr txBox="1">
            <a:spLocks noGrp="1"/>
          </p:cNvSpPr>
          <p:nvPr>
            <p:ph type="subTitle" idx="2"/>
          </p:nvPr>
        </p:nvSpPr>
        <p:spPr>
          <a:xfrm>
            <a:off x="1462863" y="1654700"/>
            <a:ext cx="6737400" cy="56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0" name="Google Shape;260;p18"/>
          <p:cNvSpPr txBox="1">
            <a:spLocks noGrp="1"/>
          </p:cNvSpPr>
          <p:nvPr>
            <p:ph type="subTitle" idx="3"/>
          </p:nvPr>
        </p:nvSpPr>
        <p:spPr>
          <a:xfrm>
            <a:off x="1462863" y="2771600"/>
            <a:ext cx="6737400" cy="56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1" name="Google Shape;261;p18"/>
          <p:cNvSpPr txBox="1">
            <a:spLocks noGrp="1"/>
          </p:cNvSpPr>
          <p:nvPr>
            <p:ph type="subTitle" idx="4"/>
          </p:nvPr>
        </p:nvSpPr>
        <p:spPr>
          <a:xfrm>
            <a:off x="1462888" y="3888500"/>
            <a:ext cx="6737400" cy="56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2" name="Google Shape;262;p18"/>
          <p:cNvSpPr txBox="1">
            <a:spLocks noGrp="1"/>
          </p:cNvSpPr>
          <p:nvPr>
            <p:ph type="subTitle" idx="5"/>
          </p:nvPr>
        </p:nvSpPr>
        <p:spPr>
          <a:xfrm>
            <a:off x="1462866" y="2401450"/>
            <a:ext cx="6737400" cy="418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Zen Dots"/>
              <a:buNone/>
              <a:defRPr sz="1800">
                <a:solidFill>
                  <a:schemeClr val="dk1"/>
                </a:solidFill>
                <a:latin typeface="Zen Dots"/>
                <a:ea typeface="Zen Dots"/>
                <a:cs typeface="Zen Dots"/>
                <a:sym typeface="Zen Dots"/>
              </a:defRPr>
            </a:lvl1pPr>
            <a:lvl2pPr lvl="1"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2pPr>
            <a:lvl3pPr lvl="2"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3pPr>
            <a:lvl4pPr lvl="3"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4pPr>
            <a:lvl5pPr lvl="4"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5pPr>
            <a:lvl6pPr lvl="5"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6pPr>
            <a:lvl7pPr lvl="6"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7pPr>
            <a:lvl8pPr lvl="7"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8pPr>
            <a:lvl9pPr lvl="8"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9pPr>
          </a:lstStyle>
          <a:p>
            <a:endParaRPr/>
          </a:p>
        </p:txBody>
      </p:sp>
      <p:sp>
        <p:nvSpPr>
          <p:cNvPr id="263" name="Google Shape;263;p18"/>
          <p:cNvSpPr txBox="1">
            <a:spLocks noGrp="1"/>
          </p:cNvSpPr>
          <p:nvPr>
            <p:ph type="subTitle" idx="6"/>
          </p:nvPr>
        </p:nvSpPr>
        <p:spPr>
          <a:xfrm>
            <a:off x="1462906" y="3518350"/>
            <a:ext cx="6737400" cy="418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Zen Dots"/>
              <a:buNone/>
              <a:defRPr sz="1800">
                <a:solidFill>
                  <a:schemeClr val="dk1"/>
                </a:solidFill>
                <a:latin typeface="Zen Dots"/>
                <a:ea typeface="Zen Dots"/>
                <a:cs typeface="Zen Dots"/>
                <a:sym typeface="Zen Dots"/>
              </a:defRPr>
            </a:lvl1pPr>
            <a:lvl2pPr lvl="1"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2pPr>
            <a:lvl3pPr lvl="2"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3pPr>
            <a:lvl4pPr lvl="3"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4pPr>
            <a:lvl5pPr lvl="4"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5pPr>
            <a:lvl6pPr lvl="5"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6pPr>
            <a:lvl7pPr lvl="6"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7pPr>
            <a:lvl8pPr lvl="7"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8pPr>
            <a:lvl9pPr lvl="8" algn="ctr" rtl="0">
              <a:lnSpc>
                <a:spcPct val="100000"/>
              </a:lnSpc>
              <a:spcBef>
                <a:spcPts val="0"/>
              </a:spcBef>
              <a:spcAft>
                <a:spcPts val="0"/>
              </a:spcAft>
              <a:buClr>
                <a:schemeClr val="dk1"/>
              </a:buClr>
              <a:buSzPts val="2400"/>
              <a:buFont typeface="Zen Dots"/>
              <a:buNone/>
              <a:defRPr sz="2400">
                <a:solidFill>
                  <a:schemeClr val="dk1"/>
                </a:solidFill>
                <a:latin typeface="Zen Dots"/>
                <a:ea typeface="Zen Dots"/>
                <a:cs typeface="Zen Dots"/>
                <a:sym typeface="Zen Dots"/>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45"/>
        <p:cNvGrpSpPr/>
        <p:nvPr/>
      </p:nvGrpSpPr>
      <p:grpSpPr>
        <a:xfrm>
          <a:off x="0" y="0"/>
          <a:ext cx="0" cy="0"/>
          <a:chOff x="0" y="0"/>
          <a:chExt cx="0" cy="0"/>
        </a:xfrm>
      </p:grpSpPr>
      <p:pic>
        <p:nvPicPr>
          <p:cNvPr id="346" name="Google Shape;346;p23"/>
          <p:cNvPicPr preferRelativeResize="0"/>
          <p:nvPr/>
        </p:nvPicPr>
        <p:blipFill rotWithShape="1">
          <a:blip r:embed="rId2">
            <a:alphaModFix/>
          </a:blip>
          <a:srcRect/>
          <a:stretch/>
        </p:blipFill>
        <p:spPr>
          <a:xfrm rot="10800000" flipH="1">
            <a:off x="50" y="-1"/>
            <a:ext cx="9144005" cy="5143503"/>
          </a:xfrm>
          <a:prstGeom prst="rect">
            <a:avLst/>
          </a:prstGeom>
          <a:noFill/>
          <a:ln>
            <a:noFill/>
          </a:ln>
        </p:spPr>
      </p:pic>
      <p:pic>
        <p:nvPicPr>
          <p:cNvPr id="347" name="Google Shape;347;p23"/>
          <p:cNvPicPr preferRelativeResize="0"/>
          <p:nvPr/>
        </p:nvPicPr>
        <p:blipFill>
          <a:blip r:embed="rId3">
            <a:alphaModFix/>
          </a:blip>
          <a:stretch>
            <a:fillRect/>
          </a:stretch>
        </p:blipFill>
        <p:spPr>
          <a:xfrm rot="6439747">
            <a:off x="-2918488" y="706715"/>
            <a:ext cx="7360926" cy="1663594"/>
          </a:xfrm>
          <a:prstGeom prst="rect">
            <a:avLst/>
          </a:prstGeom>
          <a:noFill/>
          <a:ln>
            <a:noFill/>
          </a:ln>
        </p:spPr>
      </p:pic>
      <p:pic>
        <p:nvPicPr>
          <p:cNvPr id="348" name="Google Shape;348;p23"/>
          <p:cNvPicPr preferRelativeResize="0"/>
          <p:nvPr/>
        </p:nvPicPr>
        <p:blipFill rotWithShape="1">
          <a:blip r:embed="rId4">
            <a:alphaModFix/>
          </a:blip>
          <a:srcRect l="4542" t="3215" r="40788" b="43644"/>
          <a:stretch/>
        </p:blipFill>
        <p:spPr>
          <a:xfrm>
            <a:off x="8475850" y="4114700"/>
            <a:ext cx="1016073" cy="98760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700"/>
              <a:buFont typeface="Zen Dots"/>
              <a:buNone/>
              <a:defRPr sz="2700">
                <a:solidFill>
                  <a:schemeClr val="dk1"/>
                </a:solidFill>
                <a:latin typeface="Zen Dots"/>
                <a:ea typeface="Zen Dots"/>
                <a:cs typeface="Zen Dots"/>
                <a:sym typeface="Zen Dots"/>
              </a:defRPr>
            </a:lvl1pPr>
            <a:lvl2pPr lvl="1" rtl="0">
              <a:spcBef>
                <a:spcPts val="0"/>
              </a:spcBef>
              <a:spcAft>
                <a:spcPts val="0"/>
              </a:spcAft>
              <a:buClr>
                <a:schemeClr val="dk1"/>
              </a:buClr>
              <a:buSzPts val="2700"/>
              <a:buFont typeface="Zen Dots"/>
              <a:buNone/>
              <a:defRPr sz="2700">
                <a:solidFill>
                  <a:schemeClr val="dk1"/>
                </a:solidFill>
                <a:latin typeface="Zen Dots"/>
                <a:ea typeface="Zen Dots"/>
                <a:cs typeface="Zen Dots"/>
                <a:sym typeface="Zen Dots"/>
              </a:defRPr>
            </a:lvl2pPr>
            <a:lvl3pPr lvl="2" rtl="0">
              <a:spcBef>
                <a:spcPts val="0"/>
              </a:spcBef>
              <a:spcAft>
                <a:spcPts val="0"/>
              </a:spcAft>
              <a:buClr>
                <a:schemeClr val="dk1"/>
              </a:buClr>
              <a:buSzPts val="2700"/>
              <a:buFont typeface="Zen Dots"/>
              <a:buNone/>
              <a:defRPr sz="2700">
                <a:solidFill>
                  <a:schemeClr val="dk1"/>
                </a:solidFill>
                <a:latin typeface="Zen Dots"/>
                <a:ea typeface="Zen Dots"/>
                <a:cs typeface="Zen Dots"/>
                <a:sym typeface="Zen Dots"/>
              </a:defRPr>
            </a:lvl3pPr>
            <a:lvl4pPr lvl="3" rtl="0">
              <a:spcBef>
                <a:spcPts val="0"/>
              </a:spcBef>
              <a:spcAft>
                <a:spcPts val="0"/>
              </a:spcAft>
              <a:buClr>
                <a:schemeClr val="dk1"/>
              </a:buClr>
              <a:buSzPts val="2700"/>
              <a:buFont typeface="Zen Dots"/>
              <a:buNone/>
              <a:defRPr sz="2700">
                <a:solidFill>
                  <a:schemeClr val="dk1"/>
                </a:solidFill>
                <a:latin typeface="Zen Dots"/>
                <a:ea typeface="Zen Dots"/>
                <a:cs typeface="Zen Dots"/>
                <a:sym typeface="Zen Dots"/>
              </a:defRPr>
            </a:lvl4pPr>
            <a:lvl5pPr lvl="4" rtl="0">
              <a:spcBef>
                <a:spcPts val="0"/>
              </a:spcBef>
              <a:spcAft>
                <a:spcPts val="0"/>
              </a:spcAft>
              <a:buClr>
                <a:schemeClr val="dk1"/>
              </a:buClr>
              <a:buSzPts val="2700"/>
              <a:buFont typeface="Zen Dots"/>
              <a:buNone/>
              <a:defRPr sz="2700">
                <a:solidFill>
                  <a:schemeClr val="dk1"/>
                </a:solidFill>
                <a:latin typeface="Zen Dots"/>
                <a:ea typeface="Zen Dots"/>
                <a:cs typeface="Zen Dots"/>
                <a:sym typeface="Zen Dots"/>
              </a:defRPr>
            </a:lvl5pPr>
            <a:lvl6pPr lvl="5" rtl="0">
              <a:spcBef>
                <a:spcPts val="0"/>
              </a:spcBef>
              <a:spcAft>
                <a:spcPts val="0"/>
              </a:spcAft>
              <a:buClr>
                <a:schemeClr val="dk1"/>
              </a:buClr>
              <a:buSzPts val="2700"/>
              <a:buFont typeface="Zen Dots"/>
              <a:buNone/>
              <a:defRPr sz="2700">
                <a:solidFill>
                  <a:schemeClr val="dk1"/>
                </a:solidFill>
                <a:latin typeface="Zen Dots"/>
                <a:ea typeface="Zen Dots"/>
                <a:cs typeface="Zen Dots"/>
                <a:sym typeface="Zen Dots"/>
              </a:defRPr>
            </a:lvl6pPr>
            <a:lvl7pPr lvl="6" rtl="0">
              <a:spcBef>
                <a:spcPts val="0"/>
              </a:spcBef>
              <a:spcAft>
                <a:spcPts val="0"/>
              </a:spcAft>
              <a:buClr>
                <a:schemeClr val="dk1"/>
              </a:buClr>
              <a:buSzPts val="2700"/>
              <a:buFont typeface="Zen Dots"/>
              <a:buNone/>
              <a:defRPr sz="2700">
                <a:solidFill>
                  <a:schemeClr val="dk1"/>
                </a:solidFill>
                <a:latin typeface="Zen Dots"/>
                <a:ea typeface="Zen Dots"/>
                <a:cs typeface="Zen Dots"/>
                <a:sym typeface="Zen Dots"/>
              </a:defRPr>
            </a:lvl7pPr>
            <a:lvl8pPr lvl="7" rtl="0">
              <a:spcBef>
                <a:spcPts val="0"/>
              </a:spcBef>
              <a:spcAft>
                <a:spcPts val="0"/>
              </a:spcAft>
              <a:buClr>
                <a:schemeClr val="dk1"/>
              </a:buClr>
              <a:buSzPts val="2700"/>
              <a:buFont typeface="Zen Dots"/>
              <a:buNone/>
              <a:defRPr sz="2700">
                <a:solidFill>
                  <a:schemeClr val="dk1"/>
                </a:solidFill>
                <a:latin typeface="Zen Dots"/>
                <a:ea typeface="Zen Dots"/>
                <a:cs typeface="Zen Dots"/>
                <a:sym typeface="Zen Dots"/>
              </a:defRPr>
            </a:lvl8pPr>
            <a:lvl9pPr lvl="8" rtl="0">
              <a:spcBef>
                <a:spcPts val="0"/>
              </a:spcBef>
              <a:spcAft>
                <a:spcPts val="0"/>
              </a:spcAft>
              <a:buClr>
                <a:schemeClr val="dk1"/>
              </a:buClr>
              <a:buSzPts val="2700"/>
              <a:buFont typeface="Zen Dots"/>
              <a:buNone/>
              <a:defRPr sz="2700">
                <a:solidFill>
                  <a:schemeClr val="dk1"/>
                </a:solidFill>
                <a:latin typeface="Zen Dots"/>
                <a:ea typeface="Zen Dots"/>
                <a:cs typeface="Zen Dots"/>
                <a:sym typeface="Zen Dots"/>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8" r:id="rId7"/>
    <p:sldLayoutId id="2147483664" r:id="rId8"/>
    <p:sldLayoutId id="2147483669" r:id="rId9"/>
    <p:sldLayoutId id="214748367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0.xml"/><Relationship Id="rId4" Type="http://schemas.openxmlformats.org/officeDocument/2006/relationships/image" Target="../media/image19.sv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7CC66-DE0E-7D1E-3182-28D2BE7E0CC5}"/>
              </a:ext>
            </a:extLst>
          </p:cNvPr>
          <p:cNvSpPr>
            <a:spLocks noGrp="1"/>
          </p:cNvSpPr>
          <p:nvPr>
            <p:ph type="ctrTitle"/>
          </p:nvPr>
        </p:nvSpPr>
        <p:spPr>
          <a:xfrm>
            <a:off x="1548544" y="2464429"/>
            <a:ext cx="5891100" cy="2232900"/>
          </a:xfrm>
        </p:spPr>
        <p:txBody>
          <a:bodyPr/>
          <a:lstStyle/>
          <a:p>
            <a:r>
              <a:rPr lang="en-US" sz="3200" b="1" dirty="0">
                <a:latin typeface="Segoe UI Variable Text" pitchFamily="2" charset="0"/>
                <a:cs typeface="Times New Roman" panose="02020603050405020304" pitchFamily="18" charset="0"/>
              </a:rPr>
              <a:t>Semantic Plagiarism Detection and Idea Validation Using RAG-Based Embeddings</a:t>
            </a:r>
            <a:br>
              <a:rPr lang="en-US" sz="3200" b="1" dirty="0">
                <a:latin typeface="Times New Roman" panose="02020603050405020304" pitchFamily="18" charset="0"/>
                <a:cs typeface="Times New Roman" panose="02020603050405020304" pitchFamily="18" charset="0"/>
              </a:rPr>
            </a:br>
            <a:br>
              <a:rPr lang="en-US" sz="3200" b="1" dirty="0">
                <a:latin typeface="Times New Roman" panose="02020603050405020304" pitchFamily="18" charset="0"/>
                <a:cs typeface="Times New Roman" panose="02020603050405020304" pitchFamily="18" charset="0"/>
              </a:rPr>
            </a:br>
            <a:br>
              <a:rPr lang="en-US" sz="3200" b="1" dirty="0">
                <a:latin typeface="Times New Roman" panose="02020603050405020304" pitchFamily="18" charset="0"/>
                <a:cs typeface="Times New Roman" panose="02020603050405020304" pitchFamily="18" charset="0"/>
              </a:rPr>
            </a:br>
            <a:r>
              <a:rPr lang="en-US" sz="2400" b="1" dirty="0" err="1">
                <a:latin typeface="Segoe UI Variable Text" pitchFamily="2" charset="0"/>
                <a:cs typeface="Times New Roman" panose="02020603050405020304" pitchFamily="18" charset="0"/>
              </a:rPr>
              <a:t>Dharaniraj</a:t>
            </a:r>
            <a:r>
              <a:rPr lang="en-US" sz="2400" b="1" dirty="0">
                <a:latin typeface="Segoe UI Variable Text" pitchFamily="2" charset="0"/>
                <a:cs typeface="Times New Roman" panose="02020603050405020304" pitchFamily="18" charset="0"/>
              </a:rPr>
              <a:t> VM (2022115058)</a:t>
            </a:r>
            <a:br>
              <a:rPr lang="en-US" sz="2400" b="1" dirty="0">
                <a:latin typeface="Segoe UI Variable Text" pitchFamily="2" charset="0"/>
                <a:cs typeface="Times New Roman" panose="02020603050405020304" pitchFamily="18" charset="0"/>
              </a:rPr>
            </a:br>
            <a:r>
              <a:rPr lang="en-US" sz="2400" b="1" dirty="0">
                <a:latin typeface="Segoe UI Variable Text" pitchFamily="2" charset="0"/>
                <a:cs typeface="Times New Roman" panose="02020603050405020304" pitchFamily="18" charset="0"/>
              </a:rPr>
              <a:t>Jayasuriya R (2022115031)</a:t>
            </a:r>
            <a:br>
              <a:rPr lang="en-US" sz="2400" b="1" dirty="0">
                <a:latin typeface="Segoe UI Variable Text" pitchFamily="2" charset="0"/>
                <a:cs typeface="Times New Roman" panose="02020603050405020304" pitchFamily="18" charset="0"/>
              </a:rPr>
            </a:br>
            <a:r>
              <a:rPr lang="en-US" sz="2400" b="1" dirty="0" err="1">
                <a:latin typeface="Segoe UI Variable Text" pitchFamily="2" charset="0"/>
                <a:cs typeface="Times New Roman" panose="02020603050405020304" pitchFamily="18" charset="0"/>
              </a:rPr>
              <a:t>Sivasankaramoorthy</a:t>
            </a:r>
            <a:r>
              <a:rPr lang="en-US" sz="2400" b="1" dirty="0">
                <a:latin typeface="Segoe UI Variable Text" pitchFamily="2" charset="0"/>
                <a:cs typeface="Times New Roman" panose="02020603050405020304" pitchFamily="18" charset="0"/>
              </a:rPr>
              <a:t> R(2022115032)</a:t>
            </a:r>
            <a:br>
              <a:rPr lang="en-US" sz="3200" b="1" dirty="0">
                <a:latin typeface="Times New Roman" panose="02020603050405020304" pitchFamily="18" charset="0"/>
                <a:cs typeface="Times New Roman" panose="02020603050405020304" pitchFamily="18" charset="0"/>
              </a:rPr>
            </a:br>
            <a:endParaRPr lang="en-IN"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56496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 diagram of a software process&#10;&#10;AI-generated content may be incorrect.">
            <a:extLst>
              <a:ext uri="{FF2B5EF4-FFF2-40B4-BE49-F238E27FC236}">
                <a16:creationId xmlns:a16="http://schemas.microsoft.com/office/drawing/2014/main" id="{7444E6D3-2729-4B3D-DE3D-BE1144A52E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5368" y="0"/>
            <a:ext cx="4908886" cy="51434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6010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10FBC8-1B6D-2A9F-C2D2-DCB5657883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95AC59-9D45-B02D-93E1-FD43BA755527}"/>
              </a:ext>
            </a:extLst>
          </p:cNvPr>
          <p:cNvSpPr>
            <a:spLocks noGrp="1"/>
          </p:cNvSpPr>
          <p:nvPr>
            <p:ph type="title"/>
          </p:nvPr>
        </p:nvSpPr>
        <p:spPr>
          <a:xfrm>
            <a:off x="2175996" y="1379761"/>
            <a:ext cx="7246448" cy="1366853"/>
          </a:xfrm>
        </p:spPr>
        <p:txBody>
          <a:bodyPr/>
          <a:lstStyle/>
          <a:p>
            <a:r>
              <a:rPr lang="en-IN" dirty="0"/>
              <a:t>Detailed Design</a:t>
            </a:r>
          </a:p>
        </p:txBody>
      </p:sp>
      <p:sp>
        <p:nvSpPr>
          <p:cNvPr id="3" name="Title 2">
            <a:extLst>
              <a:ext uri="{FF2B5EF4-FFF2-40B4-BE49-F238E27FC236}">
                <a16:creationId xmlns:a16="http://schemas.microsoft.com/office/drawing/2014/main" id="{ED7F3732-52BA-E890-C813-D117EE9F8E1F}"/>
              </a:ext>
            </a:extLst>
          </p:cNvPr>
          <p:cNvSpPr>
            <a:spLocks noGrp="1"/>
          </p:cNvSpPr>
          <p:nvPr>
            <p:ph type="title" idx="2"/>
          </p:nvPr>
        </p:nvSpPr>
        <p:spPr>
          <a:xfrm>
            <a:off x="429650" y="1789328"/>
            <a:ext cx="1655707" cy="1004779"/>
          </a:xfrm>
        </p:spPr>
        <p:txBody>
          <a:bodyPr/>
          <a:lstStyle/>
          <a:p>
            <a:r>
              <a:rPr lang="en-IN" dirty="0"/>
              <a:t>05</a:t>
            </a:r>
          </a:p>
        </p:txBody>
      </p:sp>
    </p:spTree>
    <p:extLst>
      <p:ext uri="{BB962C8B-B14F-4D97-AF65-F5344CB8AC3E}">
        <p14:creationId xmlns:p14="http://schemas.microsoft.com/office/powerpoint/2010/main" val="3372154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4F97E678-9C94-AE65-E803-696074B4C3DE}"/>
              </a:ext>
            </a:extLst>
          </p:cNvPr>
          <p:cNvPicPr>
            <a:picLocks noChangeAspect="1"/>
          </p:cNvPicPr>
          <p:nvPr/>
        </p:nvPicPr>
        <p:blipFill>
          <a:blip r:embed="rId2"/>
          <a:stretch>
            <a:fillRect/>
          </a:stretch>
        </p:blipFill>
        <p:spPr>
          <a:xfrm>
            <a:off x="253365" y="1508760"/>
            <a:ext cx="8743950" cy="2933700"/>
          </a:xfrm>
          <a:prstGeom prst="rect">
            <a:avLst/>
          </a:prstGeom>
        </p:spPr>
      </p:pic>
      <p:sp>
        <p:nvSpPr>
          <p:cNvPr id="16" name="TextBox 15">
            <a:extLst>
              <a:ext uri="{FF2B5EF4-FFF2-40B4-BE49-F238E27FC236}">
                <a16:creationId xmlns:a16="http://schemas.microsoft.com/office/drawing/2014/main" id="{9A2BA9C5-C14F-B0DF-1B11-F9B5D805BC48}"/>
              </a:ext>
            </a:extLst>
          </p:cNvPr>
          <p:cNvSpPr txBox="1"/>
          <p:nvPr/>
        </p:nvSpPr>
        <p:spPr>
          <a:xfrm>
            <a:off x="253365" y="701040"/>
            <a:ext cx="8555355" cy="507831"/>
          </a:xfrm>
          <a:prstGeom prst="rect">
            <a:avLst/>
          </a:prstGeom>
          <a:noFill/>
        </p:spPr>
        <p:txBody>
          <a:bodyPr wrap="square" rtlCol="0">
            <a:spAutoFit/>
          </a:bodyPr>
          <a:lstStyle/>
          <a:p>
            <a:r>
              <a:rPr lang="en-IN" sz="2700" dirty="0">
                <a:solidFill>
                  <a:schemeClr val="accent3"/>
                </a:solidFill>
                <a:latin typeface="Zen Dots" panose="020B0604020202020204" charset="0"/>
              </a:rPr>
              <a:t>Module 1</a:t>
            </a:r>
          </a:p>
        </p:txBody>
      </p:sp>
    </p:spTree>
    <p:extLst>
      <p:ext uri="{BB962C8B-B14F-4D97-AF65-F5344CB8AC3E}">
        <p14:creationId xmlns:p14="http://schemas.microsoft.com/office/powerpoint/2010/main" val="1785814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4F55F0A4-2303-29B6-BCB5-541321C024D0}"/>
              </a:ext>
            </a:extLst>
          </p:cNvPr>
          <p:cNvSpPr txBox="1"/>
          <p:nvPr/>
        </p:nvSpPr>
        <p:spPr>
          <a:xfrm>
            <a:off x="349265" y="319483"/>
            <a:ext cx="8555355" cy="507831"/>
          </a:xfrm>
          <a:prstGeom prst="rect">
            <a:avLst/>
          </a:prstGeom>
          <a:noFill/>
        </p:spPr>
        <p:txBody>
          <a:bodyPr wrap="square" rtlCol="0">
            <a:spAutoFit/>
          </a:bodyPr>
          <a:lstStyle/>
          <a:p>
            <a:r>
              <a:rPr lang="en-IN" sz="2700" dirty="0">
                <a:solidFill>
                  <a:schemeClr val="accent3"/>
                </a:solidFill>
                <a:latin typeface="Zen Dots" panose="020B0604020202020204" charset="0"/>
              </a:rPr>
              <a:t>Module 2</a:t>
            </a:r>
          </a:p>
        </p:txBody>
      </p:sp>
      <p:pic>
        <p:nvPicPr>
          <p:cNvPr id="3" name="Picture 2">
            <a:extLst>
              <a:ext uri="{FF2B5EF4-FFF2-40B4-BE49-F238E27FC236}">
                <a16:creationId xmlns:a16="http://schemas.microsoft.com/office/drawing/2014/main" id="{A17BE5E4-68B2-168F-C1CB-73AAAE4510FD}"/>
              </a:ext>
            </a:extLst>
          </p:cNvPr>
          <p:cNvPicPr>
            <a:picLocks noChangeAspect="1"/>
          </p:cNvPicPr>
          <p:nvPr/>
        </p:nvPicPr>
        <p:blipFill>
          <a:blip r:embed="rId2"/>
          <a:stretch>
            <a:fillRect/>
          </a:stretch>
        </p:blipFill>
        <p:spPr>
          <a:xfrm>
            <a:off x="453483" y="967657"/>
            <a:ext cx="8237034" cy="4028424"/>
          </a:xfrm>
          <a:prstGeom prst="rect">
            <a:avLst/>
          </a:prstGeom>
        </p:spPr>
      </p:pic>
    </p:spTree>
    <p:extLst>
      <p:ext uri="{BB962C8B-B14F-4D97-AF65-F5344CB8AC3E}">
        <p14:creationId xmlns:p14="http://schemas.microsoft.com/office/powerpoint/2010/main" val="2728804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CB6BB3-5AD8-6899-ECFC-D47BDA50480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50B98E7-D231-DB76-B993-9BBB8D442E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 y="554673"/>
            <a:ext cx="4626169" cy="4626169"/>
          </a:xfrm>
          <a:prstGeom prst="rect">
            <a:avLst/>
          </a:prstGeom>
        </p:spPr>
      </p:pic>
      <p:sp>
        <p:nvSpPr>
          <p:cNvPr id="4" name="Rectangle 3">
            <a:extLst>
              <a:ext uri="{FF2B5EF4-FFF2-40B4-BE49-F238E27FC236}">
                <a16:creationId xmlns:a16="http://schemas.microsoft.com/office/drawing/2014/main" id="{63D3C295-EBD2-BFDF-A60B-176679B6981C}"/>
              </a:ext>
            </a:extLst>
          </p:cNvPr>
          <p:cNvSpPr/>
          <p:nvPr/>
        </p:nvSpPr>
        <p:spPr>
          <a:xfrm>
            <a:off x="775708" y="1611902"/>
            <a:ext cx="3075038" cy="2093113"/>
          </a:xfrm>
          <a:prstGeom prst="rect">
            <a:avLst/>
          </a:prstGeom>
          <a:solidFill>
            <a:schemeClr val="accent5">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050"/>
          </a:p>
        </p:txBody>
      </p:sp>
      <p:sp>
        <p:nvSpPr>
          <p:cNvPr id="5" name="Rectangle: Rounded Corners 4">
            <a:extLst>
              <a:ext uri="{FF2B5EF4-FFF2-40B4-BE49-F238E27FC236}">
                <a16:creationId xmlns:a16="http://schemas.microsoft.com/office/drawing/2014/main" id="{41826CBE-8A96-FB71-17F4-28321FA18216}"/>
              </a:ext>
            </a:extLst>
          </p:cNvPr>
          <p:cNvSpPr/>
          <p:nvPr/>
        </p:nvSpPr>
        <p:spPr>
          <a:xfrm>
            <a:off x="1708543" y="2084008"/>
            <a:ext cx="1209368" cy="346031"/>
          </a:xfrm>
          <a:prstGeom prst="roundRect">
            <a:avLst>
              <a:gd name="adj" fmla="val 36232"/>
            </a:avLst>
          </a:prstGeom>
          <a:solidFill>
            <a:schemeClr val="accent5">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solidFill>
                  <a:schemeClr val="accent1">
                    <a:lumMod val="10000"/>
                  </a:schemeClr>
                </a:solidFill>
                <a:latin typeface="Google Sans"/>
              </a:rPr>
              <a:t>🔗Upload thesis</a:t>
            </a:r>
            <a:endParaRPr lang="en-IN" sz="1050" dirty="0">
              <a:solidFill>
                <a:schemeClr val="accent1">
                  <a:lumMod val="10000"/>
                </a:schemeClr>
              </a:solidFill>
            </a:endParaRPr>
          </a:p>
        </p:txBody>
      </p:sp>
      <p:sp>
        <p:nvSpPr>
          <p:cNvPr id="9" name="Rectangle: Rounded Corners 8">
            <a:extLst>
              <a:ext uri="{FF2B5EF4-FFF2-40B4-BE49-F238E27FC236}">
                <a16:creationId xmlns:a16="http://schemas.microsoft.com/office/drawing/2014/main" id="{7ADE9BC5-85F3-9859-213D-E086ACC8AF75}"/>
              </a:ext>
            </a:extLst>
          </p:cNvPr>
          <p:cNvSpPr/>
          <p:nvPr/>
        </p:nvSpPr>
        <p:spPr>
          <a:xfrm>
            <a:off x="1708543" y="2599281"/>
            <a:ext cx="1209368" cy="346031"/>
          </a:xfrm>
          <a:prstGeom prst="roundRect">
            <a:avLst>
              <a:gd name="adj" fmla="val 36232"/>
            </a:avLst>
          </a:prstGeom>
          <a:solidFill>
            <a:schemeClr val="accent5">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dirty="0">
                <a:solidFill>
                  <a:schemeClr val="accent1">
                    <a:lumMod val="10000"/>
                  </a:schemeClr>
                </a:solidFill>
                <a:latin typeface="Google Sans"/>
              </a:rPr>
              <a:t>🔗Upload to DB</a:t>
            </a:r>
            <a:endParaRPr lang="en-IN" sz="1050" dirty="0">
              <a:solidFill>
                <a:schemeClr val="accent1">
                  <a:lumMod val="10000"/>
                </a:schemeClr>
              </a:solidFill>
            </a:endParaRPr>
          </a:p>
        </p:txBody>
      </p:sp>
      <p:sp>
        <p:nvSpPr>
          <p:cNvPr id="10" name="Rectangle: Rounded Corners 9">
            <a:extLst>
              <a:ext uri="{FF2B5EF4-FFF2-40B4-BE49-F238E27FC236}">
                <a16:creationId xmlns:a16="http://schemas.microsoft.com/office/drawing/2014/main" id="{1C52F25C-C78F-B8CB-CFC1-A5BA8275ED62}"/>
              </a:ext>
            </a:extLst>
          </p:cNvPr>
          <p:cNvSpPr/>
          <p:nvPr/>
        </p:nvSpPr>
        <p:spPr>
          <a:xfrm>
            <a:off x="2047756" y="3116110"/>
            <a:ext cx="530942" cy="188061"/>
          </a:xfrm>
          <a:prstGeom prst="roundRect">
            <a:avLst>
              <a:gd name="adj" fmla="val 50000"/>
            </a:avLst>
          </a:prstGeom>
          <a:solidFill>
            <a:schemeClr val="accent5">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ln w="0"/>
                <a:solidFill>
                  <a:schemeClr val="accent1">
                    <a:lumMod val="10000"/>
                  </a:schemeClr>
                </a:solidFill>
                <a:effectLst>
                  <a:outerShdw blurRad="38100" dist="19050" dir="2700000" algn="tl" rotWithShape="0">
                    <a:schemeClr val="dk1">
                      <a:alpha val="40000"/>
                    </a:schemeClr>
                  </a:outerShdw>
                </a:effectLst>
              </a:rPr>
              <a:t>Check</a:t>
            </a:r>
            <a:endParaRPr lang="en-IN" sz="800" dirty="0">
              <a:solidFill>
                <a:schemeClr val="accent1">
                  <a:lumMod val="10000"/>
                </a:schemeClr>
              </a:solidFill>
            </a:endParaRPr>
          </a:p>
        </p:txBody>
      </p:sp>
      <p:pic>
        <p:nvPicPr>
          <p:cNvPr id="13" name="Picture 12">
            <a:extLst>
              <a:ext uri="{FF2B5EF4-FFF2-40B4-BE49-F238E27FC236}">
                <a16:creationId xmlns:a16="http://schemas.microsoft.com/office/drawing/2014/main" id="{21CBE273-36B3-E556-1843-E1B92E9550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35157" y="554673"/>
            <a:ext cx="4626169" cy="4626169"/>
          </a:xfrm>
          <a:prstGeom prst="rect">
            <a:avLst/>
          </a:prstGeom>
        </p:spPr>
      </p:pic>
      <p:sp>
        <p:nvSpPr>
          <p:cNvPr id="14" name="Rectangle 13">
            <a:extLst>
              <a:ext uri="{FF2B5EF4-FFF2-40B4-BE49-F238E27FC236}">
                <a16:creationId xmlns:a16="http://schemas.microsoft.com/office/drawing/2014/main" id="{5D874B9E-62B0-3E27-6278-C9E6DB995C5D}"/>
              </a:ext>
            </a:extLst>
          </p:cNvPr>
          <p:cNvSpPr/>
          <p:nvPr/>
        </p:nvSpPr>
        <p:spPr>
          <a:xfrm>
            <a:off x="5284799" y="1611902"/>
            <a:ext cx="3075038" cy="2093113"/>
          </a:xfrm>
          <a:prstGeom prst="rect">
            <a:avLst/>
          </a:prstGeom>
          <a:solidFill>
            <a:schemeClr val="accent5">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050" dirty="0"/>
          </a:p>
        </p:txBody>
      </p:sp>
      <p:sp>
        <p:nvSpPr>
          <p:cNvPr id="2" name="Rectangle 1">
            <a:extLst>
              <a:ext uri="{FF2B5EF4-FFF2-40B4-BE49-F238E27FC236}">
                <a16:creationId xmlns:a16="http://schemas.microsoft.com/office/drawing/2014/main" id="{7A1572FA-4630-BE5E-351F-77C5F24F8359}"/>
              </a:ext>
            </a:extLst>
          </p:cNvPr>
          <p:cNvSpPr/>
          <p:nvPr/>
        </p:nvSpPr>
        <p:spPr>
          <a:xfrm>
            <a:off x="5569291" y="2706171"/>
            <a:ext cx="2720897" cy="910029"/>
          </a:xfrm>
          <a:prstGeom prst="rect">
            <a:avLst/>
          </a:prstGeom>
          <a:solidFill>
            <a:schemeClr val="accent5">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7A967706-88D7-EC1D-B7FB-933D9BBD80BA}"/>
              </a:ext>
            </a:extLst>
          </p:cNvPr>
          <p:cNvSpPr/>
          <p:nvPr/>
        </p:nvSpPr>
        <p:spPr>
          <a:xfrm>
            <a:off x="5577840" y="2424960"/>
            <a:ext cx="1242060" cy="169434"/>
          </a:xfrm>
          <a:prstGeom prst="rect">
            <a:avLst/>
          </a:prstGeom>
          <a:solidFill>
            <a:schemeClr val="accent5">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solidFill>
                  <a:schemeClr val="accent1">
                    <a:lumMod val="10000"/>
                  </a:schemeClr>
                </a:solidFill>
              </a:rPr>
              <a:t>Related papers</a:t>
            </a:r>
          </a:p>
        </p:txBody>
      </p:sp>
      <p:sp>
        <p:nvSpPr>
          <p:cNvPr id="7" name="Rectangle 6">
            <a:extLst>
              <a:ext uri="{FF2B5EF4-FFF2-40B4-BE49-F238E27FC236}">
                <a16:creationId xmlns:a16="http://schemas.microsoft.com/office/drawing/2014/main" id="{E7416FD2-45D5-110B-7B38-3F94E3898CDC}"/>
              </a:ext>
            </a:extLst>
          </p:cNvPr>
          <p:cNvSpPr/>
          <p:nvPr/>
        </p:nvSpPr>
        <p:spPr>
          <a:xfrm>
            <a:off x="5942031" y="2781954"/>
            <a:ext cx="640080" cy="171604"/>
          </a:xfrm>
          <a:prstGeom prst="rect">
            <a:avLst/>
          </a:prstGeom>
          <a:solidFill>
            <a:schemeClr val="accent5">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accent1">
                    <a:lumMod val="10000"/>
                  </a:schemeClr>
                </a:solidFill>
              </a:rPr>
              <a:t>Author</a:t>
            </a:r>
          </a:p>
        </p:txBody>
      </p:sp>
      <p:sp>
        <p:nvSpPr>
          <p:cNvPr id="11" name="Rectangle 10">
            <a:extLst>
              <a:ext uri="{FF2B5EF4-FFF2-40B4-BE49-F238E27FC236}">
                <a16:creationId xmlns:a16="http://schemas.microsoft.com/office/drawing/2014/main" id="{24285BA2-7A48-C50A-D6C9-CE5C329962AB}"/>
              </a:ext>
            </a:extLst>
          </p:cNvPr>
          <p:cNvSpPr/>
          <p:nvPr/>
        </p:nvSpPr>
        <p:spPr>
          <a:xfrm>
            <a:off x="6675120" y="2770591"/>
            <a:ext cx="1013460" cy="173016"/>
          </a:xfrm>
          <a:prstGeom prst="rect">
            <a:avLst/>
          </a:prstGeom>
          <a:solidFill>
            <a:schemeClr val="accent5">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accent1">
                    <a:lumMod val="10000"/>
                  </a:schemeClr>
                </a:solidFill>
              </a:rPr>
              <a:t>Research paper</a:t>
            </a:r>
          </a:p>
        </p:txBody>
      </p:sp>
      <p:sp>
        <p:nvSpPr>
          <p:cNvPr id="12" name="Rectangle 11">
            <a:extLst>
              <a:ext uri="{FF2B5EF4-FFF2-40B4-BE49-F238E27FC236}">
                <a16:creationId xmlns:a16="http://schemas.microsoft.com/office/drawing/2014/main" id="{9B1B59A2-462D-3096-9E0B-2E227972D0C2}"/>
              </a:ext>
            </a:extLst>
          </p:cNvPr>
          <p:cNvSpPr/>
          <p:nvPr/>
        </p:nvSpPr>
        <p:spPr>
          <a:xfrm>
            <a:off x="7784527" y="2776380"/>
            <a:ext cx="386482" cy="161439"/>
          </a:xfrm>
          <a:prstGeom prst="rect">
            <a:avLst/>
          </a:prstGeom>
          <a:solidFill>
            <a:schemeClr val="accent5">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500" dirty="0">
                <a:solidFill>
                  <a:schemeClr val="accent1">
                    <a:lumMod val="10000"/>
                  </a:schemeClr>
                </a:solidFill>
              </a:rPr>
              <a:t>similar</a:t>
            </a:r>
          </a:p>
        </p:txBody>
      </p:sp>
      <p:sp>
        <p:nvSpPr>
          <p:cNvPr id="15" name="Rectangle 14">
            <a:extLst>
              <a:ext uri="{FF2B5EF4-FFF2-40B4-BE49-F238E27FC236}">
                <a16:creationId xmlns:a16="http://schemas.microsoft.com/office/drawing/2014/main" id="{A6D4C9B7-40DA-4849-DA60-B12D6EFB3B7C}"/>
              </a:ext>
            </a:extLst>
          </p:cNvPr>
          <p:cNvSpPr/>
          <p:nvPr/>
        </p:nvSpPr>
        <p:spPr>
          <a:xfrm>
            <a:off x="5608390" y="2782055"/>
            <a:ext cx="240633" cy="161439"/>
          </a:xfrm>
          <a:prstGeom prst="rect">
            <a:avLst/>
          </a:prstGeom>
          <a:solidFill>
            <a:schemeClr val="accent5">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400" dirty="0">
              <a:solidFill>
                <a:schemeClr val="accent1">
                  <a:lumMod val="10000"/>
                </a:schemeClr>
              </a:solidFill>
            </a:endParaRPr>
          </a:p>
        </p:txBody>
      </p:sp>
      <p:sp>
        <p:nvSpPr>
          <p:cNvPr id="17" name="TextBox 16">
            <a:extLst>
              <a:ext uri="{FF2B5EF4-FFF2-40B4-BE49-F238E27FC236}">
                <a16:creationId xmlns:a16="http://schemas.microsoft.com/office/drawing/2014/main" id="{22CD778A-48B3-8B2E-5203-B1EA8D48A7C8}"/>
              </a:ext>
            </a:extLst>
          </p:cNvPr>
          <p:cNvSpPr txBox="1"/>
          <p:nvPr/>
        </p:nvSpPr>
        <p:spPr>
          <a:xfrm>
            <a:off x="5942031" y="3045835"/>
            <a:ext cx="640080" cy="219774"/>
          </a:xfrm>
          <a:prstGeom prst="rect">
            <a:avLst/>
          </a:prstGeom>
          <a:noFill/>
        </p:spPr>
        <p:txBody>
          <a:bodyPr wrap="square" rtlCol="0">
            <a:spAutoFit/>
          </a:bodyPr>
          <a:lstStyle/>
          <a:p>
            <a:r>
              <a:rPr lang="en-IN" sz="800" dirty="0"/>
              <a:t>Author 1</a:t>
            </a:r>
          </a:p>
        </p:txBody>
      </p:sp>
      <p:sp>
        <p:nvSpPr>
          <p:cNvPr id="18" name="TextBox 17">
            <a:extLst>
              <a:ext uri="{FF2B5EF4-FFF2-40B4-BE49-F238E27FC236}">
                <a16:creationId xmlns:a16="http://schemas.microsoft.com/office/drawing/2014/main" id="{1A90D481-4C67-8BDA-D744-19C875621D3C}"/>
              </a:ext>
            </a:extLst>
          </p:cNvPr>
          <p:cNvSpPr txBox="1"/>
          <p:nvPr/>
        </p:nvSpPr>
        <p:spPr>
          <a:xfrm>
            <a:off x="5942031" y="3279377"/>
            <a:ext cx="640080" cy="219774"/>
          </a:xfrm>
          <a:prstGeom prst="rect">
            <a:avLst/>
          </a:prstGeom>
          <a:noFill/>
        </p:spPr>
        <p:txBody>
          <a:bodyPr wrap="square" rtlCol="0">
            <a:spAutoFit/>
          </a:bodyPr>
          <a:lstStyle/>
          <a:p>
            <a:r>
              <a:rPr lang="en-IN" sz="800" dirty="0"/>
              <a:t>Author 2</a:t>
            </a:r>
          </a:p>
        </p:txBody>
      </p:sp>
      <p:sp>
        <p:nvSpPr>
          <p:cNvPr id="19" name="TextBox 18">
            <a:extLst>
              <a:ext uri="{FF2B5EF4-FFF2-40B4-BE49-F238E27FC236}">
                <a16:creationId xmlns:a16="http://schemas.microsoft.com/office/drawing/2014/main" id="{3906DC6A-FE14-9BEB-6AF5-D20B8C26DECA}"/>
              </a:ext>
            </a:extLst>
          </p:cNvPr>
          <p:cNvSpPr txBox="1"/>
          <p:nvPr/>
        </p:nvSpPr>
        <p:spPr>
          <a:xfrm>
            <a:off x="6675120" y="3040039"/>
            <a:ext cx="1013460" cy="219774"/>
          </a:xfrm>
          <a:prstGeom prst="rect">
            <a:avLst/>
          </a:prstGeom>
          <a:noFill/>
        </p:spPr>
        <p:txBody>
          <a:bodyPr wrap="square" rtlCol="0">
            <a:spAutoFit/>
          </a:bodyPr>
          <a:lstStyle/>
          <a:p>
            <a:r>
              <a:rPr lang="en-IN" sz="800" dirty="0"/>
              <a:t>Paper 1</a:t>
            </a:r>
          </a:p>
        </p:txBody>
      </p:sp>
      <p:sp>
        <p:nvSpPr>
          <p:cNvPr id="20" name="TextBox 19">
            <a:extLst>
              <a:ext uri="{FF2B5EF4-FFF2-40B4-BE49-F238E27FC236}">
                <a16:creationId xmlns:a16="http://schemas.microsoft.com/office/drawing/2014/main" id="{2A07006A-E980-84E5-52CE-C776FDEF8189}"/>
              </a:ext>
            </a:extLst>
          </p:cNvPr>
          <p:cNvSpPr txBox="1"/>
          <p:nvPr/>
        </p:nvSpPr>
        <p:spPr>
          <a:xfrm>
            <a:off x="6675120" y="3270223"/>
            <a:ext cx="1013460" cy="219774"/>
          </a:xfrm>
          <a:prstGeom prst="rect">
            <a:avLst/>
          </a:prstGeom>
          <a:noFill/>
        </p:spPr>
        <p:txBody>
          <a:bodyPr wrap="square" rtlCol="0">
            <a:spAutoFit/>
          </a:bodyPr>
          <a:lstStyle/>
          <a:p>
            <a:r>
              <a:rPr lang="en-IN" sz="800" dirty="0"/>
              <a:t>Paper 2</a:t>
            </a:r>
          </a:p>
        </p:txBody>
      </p:sp>
      <p:sp>
        <p:nvSpPr>
          <p:cNvPr id="21" name="TextBox 20">
            <a:extLst>
              <a:ext uri="{FF2B5EF4-FFF2-40B4-BE49-F238E27FC236}">
                <a16:creationId xmlns:a16="http://schemas.microsoft.com/office/drawing/2014/main" id="{70FB6C9C-16E8-BE02-001C-0C5C86D94BA1}"/>
              </a:ext>
            </a:extLst>
          </p:cNvPr>
          <p:cNvSpPr txBox="1"/>
          <p:nvPr/>
        </p:nvSpPr>
        <p:spPr>
          <a:xfrm>
            <a:off x="7781589" y="3047887"/>
            <a:ext cx="386482" cy="204077"/>
          </a:xfrm>
          <a:prstGeom prst="rect">
            <a:avLst/>
          </a:prstGeom>
          <a:noFill/>
        </p:spPr>
        <p:txBody>
          <a:bodyPr wrap="square" rtlCol="0">
            <a:spAutoFit/>
          </a:bodyPr>
          <a:lstStyle/>
          <a:p>
            <a:r>
              <a:rPr lang="en-IN" sz="700" dirty="0"/>
              <a:t>90%</a:t>
            </a:r>
          </a:p>
        </p:txBody>
      </p:sp>
      <p:sp>
        <p:nvSpPr>
          <p:cNvPr id="22" name="TextBox 21">
            <a:extLst>
              <a:ext uri="{FF2B5EF4-FFF2-40B4-BE49-F238E27FC236}">
                <a16:creationId xmlns:a16="http://schemas.microsoft.com/office/drawing/2014/main" id="{93C98EF8-F6D5-A025-8B9F-C05E1E895CA5}"/>
              </a:ext>
            </a:extLst>
          </p:cNvPr>
          <p:cNvSpPr txBox="1"/>
          <p:nvPr/>
        </p:nvSpPr>
        <p:spPr>
          <a:xfrm>
            <a:off x="7796143" y="3281976"/>
            <a:ext cx="386482" cy="204077"/>
          </a:xfrm>
          <a:prstGeom prst="rect">
            <a:avLst/>
          </a:prstGeom>
          <a:noFill/>
        </p:spPr>
        <p:txBody>
          <a:bodyPr wrap="square" rtlCol="0">
            <a:spAutoFit/>
          </a:bodyPr>
          <a:lstStyle/>
          <a:p>
            <a:r>
              <a:rPr lang="en-IN" sz="700" dirty="0"/>
              <a:t>50%</a:t>
            </a:r>
          </a:p>
        </p:txBody>
      </p:sp>
      <p:sp>
        <p:nvSpPr>
          <p:cNvPr id="23" name="TextBox 22">
            <a:extLst>
              <a:ext uri="{FF2B5EF4-FFF2-40B4-BE49-F238E27FC236}">
                <a16:creationId xmlns:a16="http://schemas.microsoft.com/office/drawing/2014/main" id="{BA879C53-B06F-0A1E-8A40-8CA177359299}"/>
              </a:ext>
            </a:extLst>
          </p:cNvPr>
          <p:cNvSpPr txBox="1"/>
          <p:nvPr/>
        </p:nvSpPr>
        <p:spPr>
          <a:xfrm>
            <a:off x="5608390" y="3062149"/>
            <a:ext cx="263992" cy="219774"/>
          </a:xfrm>
          <a:prstGeom prst="rect">
            <a:avLst/>
          </a:prstGeom>
          <a:noFill/>
        </p:spPr>
        <p:txBody>
          <a:bodyPr wrap="square" rtlCol="0">
            <a:spAutoFit/>
          </a:bodyPr>
          <a:lstStyle/>
          <a:p>
            <a:r>
              <a:rPr lang="en-IN" sz="800" dirty="0">
                <a:solidFill>
                  <a:schemeClr val="accent1">
                    <a:lumMod val="10000"/>
                  </a:schemeClr>
                </a:solidFill>
              </a:rPr>
              <a:t>1</a:t>
            </a:r>
          </a:p>
        </p:txBody>
      </p:sp>
      <p:sp>
        <p:nvSpPr>
          <p:cNvPr id="24" name="TextBox 23">
            <a:extLst>
              <a:ext uri="{FF2B5EF4-FFF2-40B4-BE49-F238E27FC236}">
                <a16:creationId xmlns:a16="http://schemas.microsoft.com/office/drawing/2014/main" id="{CEE32529-0D97-3288-F403-87D32DE30269}"/>
              </a:ext>
            </a:extLst>
          </p:cNvPr>
          <p:cNvSpPr txBox="1"/>
          <p:nvPr/>
        </p:nvSpPr>
        <p:spPr>
          <a:xfrm>
            <a:off x="5631535" y="3282317"/>
            <a:ext cx="263992" cy="219774"/>
          </a:xfrm>
          <a:prstGeom prst="rect">
            <a:avLst/>
          </a:prstGeom>
          <a:noFill/>
        </p:spPr>
        <p:txBody>
          <a:bodyPr wrap="square" rtlCol="0">
            <a:spAutoFit/>
          </a:bodyPr>
          <a:lstStyle/>
          <a:p>
            <a:r>
              <a:rPr lang="en-IN" sz="800" dirty="0">
                <a:solidFill>
                  <a:schemeClr val="accent1">
                    <a:lumMod val="10000"/>
                  </a:schemeClr>
                </a:solidFill>
              </a:rPr>
              <a:t>2</a:t>
            </a:r>
          </a:p>
        </p:txBody>
      </p:sp>
      <p:sp>
        <p:nvSpPr>
          <p:cNvPr id="26" name="Rectangle 25">
            <a:extLst>
              <a:ext uri="{FF2B5EF4-FFF2-40B4-BE49-F238E27FC236}">
                <a16:creationId xmlns:a16="http://schemas.microsoft.com/office/drawing/2014/main" id="{B14783E8-1C86-6097-0839-60DD9DBE0299}"/>
              </a:ext>
            </a:extLst>
          </p:cNvPr>
          <p:cNvSpPr/>
          <p:nvPr/>
        </p:nvSpPr>
        <p:spPr>
          <a:xfrm>
            <a:off x="5577840" y="1697491"/>
            <a:ext cx="2697480" cy="179599"/>
          </a:xfrm>
          <a:prstGeom prst="rect">
            <a:avLst/>
          </a:prstGeom>
          <a:solidFill>
            <a:schemeClr val="accent5">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accent1">
                    <a:lumMod val="10000"/>
                  </a:schemeClr>
                </a:solidFill>
              </a:rPr>
              <a:t>Natural Language suggestion</a:t>
            </a:r>
          </a:p>
        </p:txBody>
      </p:sp>
      <p:sp>
        <p:nvSpPr>
          <p:cNvPr id="27" name="Rectangle 26">
            <a:extLst>
              <a:ext uri="{FF2B5EF4-FFF2-40B4-BE49-F238E27FC236}">
                <a16:creationId xmlns:a16="http://schemas.microsoft.com/office/drawing/2014/main" id="{DC9CBADB-C06F-7614-0C8E-D7CB9BFDC42A}"/>
              </a:ext>
            </a:extLst>
          </p:cNvPr>
          <p:cNvSpPr/>
          <p:nvPr/>
        </p:nvSpPr>
        <p:spPr>
          <a:xfrm>
            <a:off x="5577839" y="1967844"/>
            <a:ext cx="2697480" cy="366262"/>
          </a:xfrm>
          <a:prstGeom prst="rect">
            <a:avLst/>
          </a:prstGeom>
          <a:solidFill>
            <a:schemeClr val="accent5">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accent1">
                    <a:lumMod val="10000"/>
                  </a:schemeClr>
                </a:solidFill>
              </a:rPr>
              <a:t>Concept of your paper is already there with different tech…..</a:t>
            </a:r>
          </a:p>
        </p:txBody>
      </p:sp>
      <p:sp>
        <p:nvSpPr>
          <p:cNvPr id="28" name="TextBox 27">
            <a:extLst>
              <a:ext uri="{FF2B5EF4-FFF2-40B4-BE49-F238E27FC236}">
                <a16:creationId xmlns:a16="http://schemas.microsoft.com/office/drawing/2014/main" id="{B01C8118-4554-D0ED-FF2E-611FA2134B19}"/>
              </a:ext>
            </a:extLst>
          </p:cNvPr>
          <p:cNvSpPr txBox="1"/>
          <p:nvPr/>
        </p:nvSpPr>
        <p:spPr>
          <a:xfrm>
            <a:off x="1264920" y="873066"/>
            <a:ext cx="3198490" cy="486643"/>
          </a:xfrm>
          <a:prstGeom prst="rect">
            <a:avLst/>
          </a:prstGeom>
          <a:noFill/>
        </p:spPr>
        <p:txBody>
          <a:bodyPr wrap="square" rtlCol="0">
            <a:spAutoFit/>
          </a:bodyPr>
          <a:lstStyle/>
          <a:p>
            <a:r>
              <a:rPr lang="en-IN" sz="2500" dirty="0"/>
              <a:t>User Interface </a:t>
            </a:r>
          </a:p>
        </p:txBody>
      </p:sp>
      <p:sp>
        <p:nvSpPr>
          <p:cNvPr id="29" name="Rectangle 28">
            <a:extLst>
              <a:ext uri="{FF2B5EF4-FFF2-40B4-BE49-F238E27FC236}">
                <a16:creationId xmlns:a16="http://schemas.microsoft.com/office/drawing/2014/main" id="{29F26B1E-BDC9-9915-54F2-9F31A1566A45}"/>
              </a:ext>
            </a:extLst>
          </p:cNvPr>
          <p:cNvSpPr/>
          <p:nvPr/>
        </p:nvSpPr>
        <p:spPr>
          <a:xfrm>
            <a:off x="1063475" y="1753180"/>
            <a:ext cx="1185539" cy="196990"/>
          </a:xfrm>
          <a:prstGeom prst="rect">
            <a:avLst/>
          </a:prstGeom>
          <a:solidFill>
            <a:schemeClr val="accent5">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accent1">
                    <a:lumMod val="10000"/>
                  </a:schemeClr>
                </a:solidFill>
              </a:rPr>
              <a:t>Plagiarism Checker</a:t>
            </a:r>
          </a:p>
        </p:txBody>
      </p:sp>
      <p:sp>
        <p:nvSpPr>
          <p:cNvPr id="30" name="TextBox 29">
            <a:extLst>
              <a:ext uri="{FF2B5EF4-FFF2-40B4-BE49-F238E27FC236}">
                <a16:creationId xmlns:a16="http://schemas.microsoft.com/office/drawing/2014/main" id="{99039BA0-3B14-7225-6A76-14AC0855BD9E}"/>
              </a:ext>
            </a:extLst>
          </p:cNvPr>
          <p:cNvSpPr txBox="1"/>
          <p:nvPr/>
        </p:nvSpPr>
        <p:spPr>
          <a:xfrm>
            <a:off x="5189220" y="957026"/>
            <a:ext cx="3253740" cy="313964"/>
          </a:xfrm>
          <a:prstGeom prst="rect">
            <a:avLst/>
          </a:prstGeom>
          <a:noFill/>
        </p:spPr>
        <p:txBody>
          <a:bodyPr wrap="square" rtlCol="0">
            <a:spAutoFit/>
          </a:bodyPr>
          <a:lstStyle/>
          <a:p>
            <a:r>
              <a:rPr lang="en-IN" dirty="0"/>
              <a:t>After Analysing the uploaded paper</a:t>
            </a:r>
          </a:p>
        </p:txBody>
      </p:sp>
      <p:pic>
        <p:nvPicPr>
          <p:cNvPr id="32" name="Graphic 31" descr="Database with solid fill">
            <a:extLst>
              <a:ext uri="{FF2B5EF4-FFF2-40B4-BE49-F238E27FC236}">
                <a16:creationId xmlns:a16="http://schemas.microsoft.com/office/drawing/2014/main" id="{7C208951-1738-ABCB-1B59-2462B7702DE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51675" y="4087575"/>
            <a:ext cx="1058114" cy="1058114"/>
          </a:xfrm>
          <a:prstGeom prst="rect">
            <a:avLst/>
          </a:prstGeom>
        </p:spPr>
      </p:pic>
      <p:cxnSp>
        <p:nvCxnSpPr>
          <p:cNvPr id="36" name="Connector: Curved 35">
            <a:extLst>
              <a:ext uri="{FF2B5EF4-FFF2-40B4-BE49-F238E27FC236}">
                <a16:creationId xmlns:a16="http://schemas.microsoft.com/office/drawing/2014/main" id="{A1028B98-26A3-F828-C0AA-11E242B87240}"/>
              </a:ext>
            </a:extLst>
          </p:cNvPr>
          <p:cNvCxnSpPr/>
          <p:nvPr/>
        </p:nvCxnSpPr>
        <p:spPr>
          <a:xfrm>
            <a:off x="2047756" y="4278228"/>
            <a:ext cx="2089904" cy="427524"/>
          </a:xfrm>
          <a:prstGeom prst="curvedConnector3">
            <a:avLst/>
          </a:prstGeom>
          <a:ln>
            <a:solidFill>
              <a:schemeClr val="accent1">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nector: Curved 37">
            <a:extLst>
              <a:ext uri="{FF2B5EF4-FFF2-40B4-BE49-F238E27FC236}">
                <a16:creationId xmlns:a16="http://schemas.microsoft.com/office/drawing/2014/main" id="{A7F21071-DA22-1DD9-984C-DDB73F32B412}"/>
              </a:ext>
            </a:extLst>
          </p:cNvPr>
          <p:cNvCxnSpPr/>
          <p:nvPr/>
        </p:nvCxnSpPr>
        <p:spPr>
          <a:xfrm flipV="1">
            <a:off x="5099365" y="4339168"/>
            <a:ext cx="1827214" cy="381254"/>
          </a:xfrm>
          <a:prstGeom prst="curvedConnector3">
            <a:avLst/>
          </a:prstGeom>
          <a:ln>
            <a:solidFill>
              <a:schemeClr val="accent1">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89267469-A236-9B7C-66B9-6B510C2D6570}"/>
              </a:ext>
            </a:extLst>
          </p:cNvPr>
          <p:cNvSpPr txBox="1"/>
          <p:nvPr/>
        </p:nvSpPr>
        <p:spPr>
          <a:xfrm>
            <a:off x="715167" y="4809310"/>
            <a:ext cx="3422493" cy="313964"/>
          </a:xfrm>
          <a:prstGeom prst="rect">
            <a:avLst/>
          </a:prstGeom>
          <a:noFill/>
        </p:spPr>
        <p:txBody>
          <a:bodyPr wrap="square" rtlCol="0">
            <a:spAutoFit/>
          </a:bodyPr>
          <a:lstStyle/>
          <a:p>
            <a:r>
              <a:rPr lang="en-US" dirty="0"/>
              <a:t>“Checking for plagiarism using vector DB</a:t>
            </a:r>
            <a:endParaRPr lang="en-IN" dirty="0"/>
          </a:p>
        </p:txBody>
      </p:sp>
      <p:sp>
        <p:nvSpPr>
          <p:cNvPr id="40" name="TextBox 39">
            <a:extLst>
              <a:ext uri="{FF2B5EF4-FFF2-40B4-BE49-F238E27FC236}">
                <a16:creationId xmlns:a16="http://schemas.microsoft.com/office/drawing/2014/main" id="{0B87A33F-DC26-0BCF-320F-E9C4E10FDB66}"/>
              </a:ext>
            </a:extLst>
          </p:cNvPr>
          <p:cNvSpPr txBox="1"/>
          <p:nvPr/>
        </p:nvSpPr>
        <p:spPr>
          <a:xfrm>
            <a:off x="5569291" y="4773157"/>
            <a:ext cx="1448729" cy="313964"/>
          </a:xfrm>
          <a:prstGeom prst="rect">
            <a:avLst/>
          </a:prstGeom>
          <a:noFill/>
        </p:spPr>
        <p:txBody>
          <a:bodyPr wrap="square" rtlCol="0">
            <a:spAutoFit/>
          </a:bodyPr>
          <a:lstStyle/>
          <a:p>
            <a:r>
              <a:rPr lang="en-IN" dirty="0"/>
              <a:t>Sharing results </a:t>
            </a:r>
          </a:p>
        </p:txBody>
      </p:sp>
      <p:sp>
        <p:nvSpPr>
          <p:cNvPr id="41" name="Rectangle 40">
            <a:extLst>
              <a:ext uri="{FF2B5EF4-FFF2-40B4-BE49-F238E27FC236}">
                <a16:creationId xmlns:a16="http://schemas.microsoft.com/office/drawing/2014/main" id="{EA5FE6DC-CE59-8E54-5159-3783B26E0614}"/>
              </a:ext>
            </a:extLst>
          </p:cNvPr>
          <p:cNvSpPr/>
          <p:nvPr/>
        </p:nvSpPr>
        <p:spPr>
          <a:xfrm>
            <a:off x="7018020" y="2424969"/>
            <a:ext cx="1242060" cy="168637"/>
          </a:xfrm>
          <a:prstGeom prst="rect">
            <a:avLst/>
          </a:prstGeom>
          <a:solidFill>
            <a:schemeClr val="accent5">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accent1">
                    <a:lumMod val="10000"/>
                  </a:schemeClr>
                </a:solidFill>
              </a:rPr>
              <a:t>Thesis is novel</a:t>
            </a:r>
          </a:p>
        </p:txBody>
      </p:sp>
      <p:sp>
        <p:nvSpPr>
          <p:cNvPr id="42" name="TextBox 41">
            <a:extLst>
              <a:ext uri="{FF2B5EF4-FFF2-40B4-BE49-F238E27FC236}">
                <a16:creationId xmlns:a16="http://schemas.microsoft.com/office/drawing/2014/main" id="{4B755CB4-9E97-B63C-C4C6-54C1764728D7}"/>
              </a:ext>
            </a:extLst>
          </p:cNvPr>
          <p:cNvSpPr txBox="1"/>
          <p:nvPr/>
        </p:nvSpPr>
        <p:spPr>
          <a:xfrm>
            <a:off x="-32390" y="44401"/>
            <a:ext cx="5193359" cy="507831"/>
          </a:xfrm>
          <a:prstGeom prst="rect">
            <a:avLst/>
          </a:prstGeom>
          <a:noFill/>
        </p:spPr>
        <p:txBody>
          <a:bodyPr wrap="square" rtlCol="0">
            <a:spAutoFit/>
          </a:bodyPr>
          <a:lstStyle/>
          <a:p>
            <a:r>
              <a:rPr lang="en-IN" sz="2700" dirty="0">
                <a:solidFill>
                  <a:schemeClr val="accent3"/>
                </a:solidFill>
                <a:latin typeface="Zen Dots" panose="020B0604020202020204" charset="0"/>
              </a:rPr>
              <a:t>Module 3</a:t>
            </a:r>
          </a:p>
        </p:txBody>
      </p:sp>
    </p:spTree>
    <p:extLst>
      <p:ext uri="{BB962C8B-B14F-4D97-AF65-F5344CB8AC3E}">
        <p14:creationId xmlns:p14="http://schemas.microsoft.com/office/powerpoint/2010/main" val="4188888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6F0A8-24A5-CF37-5D2E-72C475FFB8CA}"/>
              </a:ext>
            </a:extLst>
          </p:cNvPr>
          <p:cNvSpPr>
            <a:spLocks noGrp="1"/>
          </p:cNvSpPr>
          <p:nvPr>
            <p:ph type="title"/>
          </p:nvPr>
        </p:nvSpPr>
        <p:spPr>
          <a:xfrm>
            <a:off x="2086415" y="2463486"/>
            <a:ext cx="7057585" cy="1027800"/>
          </a:xfrm>
        </p:spPr>
        <p:txBody>
          <a:bodyPr/>
          <a:lstStyle/>
          <a:p>
            <a:r>
              <a:rPr lang="en-IN" dirty="0"/>
              <a:t>Tools and technologies</a:t>
            </a:r>
          </a:p>
        </p:txBody>
      </p:sp>
      <p:sp>
        <p:nvSpPr>
          <p:cNvPr id="3" name="Title 2">
            <a:extLst>
              <a:ext uri="{FF2B5EF4-FFF2-40B4-BE49-F238E27FC236}">
                <a16:creationId xmlns:a16="http://schemas.microsoft.com/office/drawing/2014/main" id="{21C9CCB5-8C5E-CC1E-94C3-B9041AAB739F}"/>
              </a:ext>
            </a:extLst>
          </p:cNvPr>
          <p:cNvSpPr>
            <a:spLocks noGrp="1"/>
          </p:cNvSpPr>
          <p:nvPr>
            <p:ph type="title" idx="2"/>
          </p:nvPr>
        </p:nvSpPr>
        <p:spPr>
          <a:xfrm>
            <a:off x="412562" y="1644257"/>
            <a:ext cx="1673853" cy="1105596"/>
          </a:xfrm>
        </p:spPr>
        <p:txBody>
          <a:bodyPr/>
          <a:lstStyle/>
          <a:p>
            <a:r>
              <a:rPr lang="en-IN" dirty="0"/>
              <a:t>06</a:t>
            </a:r>
          </a:p>
        </p:txBody>
      </p:sp>
    </p:spTree>
    <p:extLst>
      <p:ext uri="{BB962C8B-B14F-4D97-AF65-F5344CB8AC3E}">
        <p14:creationId xmlns:p14="http://schemas.microsoft.com/office/powerpoint/2010/main" val="23196494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34"/>
          <p:cNvSpPr txBox="1">
            <a:spLocks noGrp="1"/>
          </p:cNvSpPr>
          <p:nvPr>
            <p:ph type="subTitle" idx="1"/>
          </p:nvPr>
        </p:nvSpPr>
        <p:spPr>
          <a:xfrm>
            <a:off x="837253" y="812409"/>
            <a:ext cx="67374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processing</a:t>
            </a:r>
            <a:endParaRPr dirty="0"/>
          </a:p>
        </p:txBody>
      </p:sp>
      <p:sp>
        <p:nvSpPr>
          <p:cNvPr id="444" name="Google Shape;444;p34"/>
          <p:cNvSpPr txBox="1">
            <a:spLocks noGrp="1"/>
          </p:cNvSpPr>
          <p:nvPr>
            <p:ph type="subTitle" idx="5"/>
          </p:nvPr>
        </p:nvSpPr>
        <p:spPr>
          <a:xfrm>
            <a:off x="837253" y="2172192"/>
            <a:ext cx="67374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RAG and Embedding similarity</a:t>
            </a:r>
            <a:endParaRPr dirty="0"/>
          </a:p>
        </p:txBody>
      </p:sp>
      <p:sp>
        <p:nvSpPr>
          <p:cNvPr id="446" name="Google Shape;446;p34"/>
          <p:cNvSpPr txBox="1">
            <a:spLocks noGrp="1"/>
          </p:cNvSpPr>
          <p:nvPr>
            <p:ph type="title"/>
          </p:nvPr>
        </p:nvSpPr>
        <p:spPr>
          <a:xfrm>
            <a:off x="720000" y="16982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Tools and technologies to be used</a:t>
            </a:r>
            <a:endParaRPr dirty="0"/>
          </a:p>
        </p:txBody>
      </p:sp>
      <p:sp>
        <p:nvSpPr>
          <p:cNvPr id="447" name="Google Shape;447;p34"/>
          <p:cNvSpPr txBox="1">
            <a:spLocks noGrp="1"/>
          </p:cNvSpPr>
          <p:nvPr>
            <p:ph type="subTitle" idx="2"/>
          </p:nvPr>
        </p:nvSpPr>
        <p:spPr>
          <a:xfrm>
            <a:off x="990028" y="1163655"/>
            <a:ext cx="7163943" cy="866391"/>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IN" sz="1600" dirty="0"/>
              <a:t>Data extraction : </a:t>
            </a:r>
            <a:r>
              <a:rPr lang="en-IN" sz="1600" dirty="0" err="1"/>
              <a:t>PyMuPDF</a:t>
            </a:r>
            <a:endParaRPr lang="en-IN" sz="1600" dirty="0"/>
          </a:p>
          <a:p>
            <a:pPr marL="171450" lvl="0" indent="-171450" algn="l" rtl="0">
              <a:spcBef>
                <a:spcPts val="0"/>
              </a:spcBef>
              <a:spcAft>
                <a:spcPts val="0"/>
              </a:spcAft>
              <a:buFont typeface="Arial" panose="020B0604020202020204" pitchFamily="34" charset="0"/>
              <a:buChar char="•"/>
            </a:pPr>
            <a:r>
              <a:rPr lang="en-IN" sz="1600" dirty="0"/>
              <a:t>Text processing : </a:t>
            </a:r>
            <a:r>
              <a:rPr lang="en-IN" sz="1600" dirty="0" err="1"/>
              <a:t>nltk</a:t>
            </a:r>
            <a:r>
              <a:rPr lang="en-IN" sz="1600" dirty="0"/>
              <a:t> and </a:t>
            </a:r>
            <a:r>
              <a:rPr lang="en-IN" sz="1600" dirty="0" err="1"/>
              <a:t>SpaCy</a:t>
            </a:r>
            <a:endParaRPr lang="en-IN" sz="1600" dirty="0"/>
          </a:p>
          <a:p>
            <a:pPr marL="171450" lvl="0" indent="-171450" algn="l" rtl="0">
              <a:spcBef>
                <a:spcPts val="0"/>
              </a:spcBef>
              <a:spcAft>
                <a:spcPts val="0"/>
              </a:spcAft>
              <a:buFont typeface="Arial" panose="020B0604020202020204" pitchFamily="34" charset="0"/>
              <a:buChar char="•"/>
            </a:pPr>
            <a:r>
              <a:rPr lang="en-IN" sz="1600" dirty="0"/>
              <a:t>Hugging face tokenizer</a:t>
            </a:r>
          </a:p>
        </p:txBody>
      </p:sp>
      <p:sp>
        <p:nvSpPr>
          <p:cNvPr id="448" name="Google Shape;448;p34"/>
          <p:cNvSpPr txBox="1">
            <a:spLocks noGrp="1"/>
          </p:cNvSpPr>
          <p:nvPr>
            <p:ph type="subTitle" idx="3"/>
          </p:nvPr>
        </p:nvSpPr>
        <p:spPr>
          <a:xfrm>
            <a:off x="990028" y="2626622"/>
            <a:ext cx="6837603" cy="1444876"/>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IN" sz="1600" b="1" dirty="0"/>
              <a:t>Sentence Transformers </a:t>
            </a:r>
            <a:r>
              <a:rPr lang="en-IN" sz="1600" dirty="0"/>
              <a:t>from </a:t>
            </a:r>
            <a:r>
              <a:rPr lang="en-IN" sz="1600" dirty="0" err="1"/>
              <a:t>HuggingFace</a:t>
            </a:r>
            <a:endParaRPr lang="en-IN" sz="1600" dirty="0"/>
          </a:p>
          <a:p>
            <a:pPr marL="171450" lvl="0" indent="-171450" algn="l" rtl="0">
              <a:spcBef>
                <a:spcPts val="0"/>
              </a:spcBef>
              <a:spcAft>
                <a:spcPts val="0"/>
              </a:spcAft>
              <a:buFont typeface="Arial" panose="020B0604020202020204" pitchFamily="34" charset="0"/>
              <a:buChar char="•"/>
            </a:pPr>
            <a:r>
              <a:rPr lang="en-IN" sz="1600" b="1" dirty="0"/>
              <a:t>FAISS </a:t>
            </a:r>
            <a:r>
              <a:rPr lang="en-IN" sz="1600" dirty="0"/>
              <a:t>vector store</a:t>
            </a:r>
          </a:p>
          <a:p>
            <a:pPr marL="171450" lvl="0" indent="-171450" algn="l" rtl="0">
              <a:spcBef>
                <a:spcPts val="0"/>
              </a:spcBef>
              <a:spcAft>
                <a:spcPts val="0"/>
              </a:spcAft>
              <a:buFont typeface="Arial" panose="020B0604020202020204" pitchFamily="34" charset="0"/>
              <a:buChar char="•"/>
            </a:pPr>
            <a:r>
              <a:rPr lang="en-IN" sz="1600" dirty="0"/>
              <a:t>Conversational retrieval chain from </a:t>
            </a:r>
            <a:r>
              <a:rPr lang="en-IN" sz="1600" b="1" dirty="0" err="1"/>
              <a:t>Langchain</a:t>
            </a:r>
            <a:r>
              <a:rPr lang="en-IN" sz="1600" b="1" dirty="0"/>
              <a:t> –RAG</a:t>
            </a:r>
          </a:p>
          <a:p>
            <a:pPr marL="171450" lvl="0" indent="-171450" algn="l" rtl="0">
              <a:spcBef>
                <a:spcPts val="0"/>
              </a:spcBef>
              <a:spcAft>
                <a:spcPts val="0"/>
              </a:spcAft>
              <a:buFont typeface="Arial" panose="020B0604020202020204" pitchFamily="34" charset="0"/>
              <a:buChar char="•"/>
            </a:pPr>
            <a:r>
              <a:rPr lang="en-IN" sz="1600" b="1" dirty="0"/>
              <a:t>Llama2 </a:t>
            </a:r>
            <a:r>
              <a:rPr lang="en-IN" sz="1600" dirty="0"/>
              <a:t>– LLM</a:t>
            </a:r>
          </a:p>
          <a:p>
            <a:pPr marL="171450" lvl="0" indent="-171450" algn="l" rtl="0">
              <a:spcBef>
                <a:spcPts val="0"/>
              </a:spcBef>
              <a:spcAft>
                <a:spcPts val="0"/>
              </a:spcAft>
              <a:buFont typeface="Arial" panose="020B0604020202020204" pitchFamily="34" charset="0"/>
              <a:buChar char="•"/>
            </a:pPr>
            <a:r>
              <a:rPr lang="en-IN" sz="1600" b="1" dirty="0"/>
              <a:t>Cosine similarity </a:t>
            </a:r>
            <a:r>
              <a:rPr lang="en-IN" sz="1600" dirty="0"/>
              <a:t>– </a:t>
            </a:r>
            <a:r>
              <a:rPr lang="en-IN" sz="1600" dirty="0" err="1"/>
              <a:t>ScikitLearn</a:t>
            </a:r>
            <a:endParaRPr lang="en-IN" sz="1600" dirty="0"/>
          </a:p>
          <a:p>
            <a:pPr marL="0" lvl="0" indent="0" algn="l" rtl="0">
              <a:spcBef>
                <a:spcPts val="0"/>
              </a:spcBef>
              <a:spcAft>
                <a:spcPts val="0"/>
              </a:spcAft>
            </a:pPr>
            <a:endParaRPr lang="en-IN" sz="1600" dirty="0"/>
          </a:p>
          <a:p>
            <a:pPr marL="0" lvl="0" indent="0" algn="l" rtl="0">
              <a:spcBef>
                <a:spcPts val="0"/>
              </a:spcBef>
              <a:spcAft>
                <a:spcPts val="0"/>
              </a:spcAft>
            </a:pPr>
            <a:r>
              <a:rPr lang="en-IN" sz="1800" b="1" dirty="0">
                <a:latin typeface="Zen Dots" panose="020B0604020202020204" charset="0"/>
              </a:rPr>
              <a:t>Frontend and UI </a:t>
            </a:r>
          </a:p>
          <a:p>
            <a:pPr marL="285750" lvl="0" indent="-285750" algn="l" rtl="0">
              <a:spcBef>
                <a:spcPts val="0"/>
              </a:spcBef>
              <a:spcAft>
                <a:spcPts val="0"/>
              </a:spcAft>
              <a:buFont typeface="Arial" panose="020B0604020202020204" pitchFamily="34" charset="0"/>
              <a:buChar char="•"/>
            </a:pPr>
            <a:r>
              <a:rPr lang="en-IN" sz="1600" b="1" dirty="0"/>
              <a:t>React.js </a:t>
            </a:r>
            <a:endParaRPr lang="en-IN" sz="1600" dirty="0"/>
          </a:p>
          <a:p>
            <a:pPr marL="285750" lvl="0" indent="-285750" algn="l" rtl="0">
              <a:spcBef>
                <a:spcPts val="0"/>
              </a:spcBef>
              <a:spcAft>
                <a:spcPts val="0"/>
              </a:spcAft>
              <a:buFont typeface="Arial" panose="020B0604020202020204" pitchFamily="34" charset="0"/>
              <a:buChar char="•"/>
            </a:pPr>
            <a:r>
              <a:rPr lang="en-IN" sz="1600" dirty="0"/>
              <a:t>Flask</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F0A54-BF58-A244-16D2-535317801B23}"/>
              </a:ext>
            </a:extLst>
          </p:cNvPr>
          <p:cNvSpPr>
            <a:spLocks noGrp="1"/>
          </p:cNvSpPr>
          <p:nvPr>
            <p:ph type="title"/>
          </p:nvPr>
        </p:nvSpPr>
        <p:spPr>
          <a:xfrm>
            <a:off x="2065595" y="1543950"/>
            <a:ext cx="7323889" cy="1027800"/>
          </a:xfrm>
        </p:spPr>
        <p:txBody>
          <a:bodyPr/>
          <a:lstStyle/>
          <a:p>
            <a:r>
              <a:rPr lang="en-IN" dirty="0"/>
              <a:t>Module-Split up</a:t>
            </a:r>
          </a:p>
        </p:txBody>
      </p:sp>
      <p:sp>
        <p:nvSpPr>
          <p:cNvPr id="3" name="Title 2">
            <a:extLst>
              <a:ext uri="{FF2B5EF4-FFF2-40B4-BE49-F238E27FC236}">
                <a16:creationId xmlns:a16="http://schemas.microsoft.com/office/drawing/2014/main" id="{0D8DEB7C-FF7F-1711-7936-7ABA16A6B353}"/>
              </a:ext>
            </a:extLst>
          </p:cNvPr>
          <p:cNvSpPr>
            <a:spLocks noGrp="1"/>
          </p:cNvSpPr>
          <p:nvPr>
            <p:ph type="title" idx="2"/>
          </p:nvPr>
        </p:nvSpPr>
        <p:spPr>
          <a:xfrm>
            <a:off x="337197" y="1543950"/>
            <a:ext cx="1629338" cy="1027800"/>
          </a:xfrm>
        </p:spPr>
        <p:txBody>
          <a:bodyPr/>
          <a:lstStyle/>
          <a:p>
            <a:r>
              <a:rPr lang="en-IN" dirty="0"/>
              <a:t>06</a:t>
            </a:r>
          </a:p>
        </p:txBody>
      </p:sp>
    </p:spTree>
    <p:extLst>
      <p:ext uri="{BB962C8B-B14F-4D97-AF65-F5344CB8AC3E}">
        <p14:creationId xmlns:p14="http://schemas.microsoft.com/office/powerpoint/2010/main" val="2311454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93CD67E-CA7D-5929-726E-CB0EAC97AE9F}"/>
              </a:ext>
            </a:extLst>
          </p:cNvPr>
          <p:cNvSpPr txBox="1"/>
          <p:nvPr/>
        </p:nvSpPr>
        <p:spPr>
          <a:xfrm>
            <a:off x="800100" y="495300"/>
            <a:ext cx="7132320" cy="4708981"/>
          </a:xfrm>
          <a:prstGeom prst="rect">
            <a:avLst/>
          </a:prstGeom>
          <a:noFill/>
        </p:spPr>
        <p:txBody>
          <a:bodyPr wrap="square" rtlCol="0">
            <a:spAutoFit/>
          </a:bodyPr>
          <a:lstStyle/>
          <a:p>
            <a:pPr>
              <a:buClr>
                <a:schemeClr val="tx1"/>
              </a:buClr>
            </a:pPr>
            <a:r>
              <a:rPr lang="en-IN" sz="1600" b="1" dirty="0" err="1">
                <a:solidFill>
                  <a:schemeClr val="accent3"/>
                </a:solidFill>
                <a:latin typeface="Barlow" panose="00000500000000000000" pitchFamily="2" charset="0"/>
              </a:rPr>
              <a:t>Sivasankaramoorthy</a:t>
            </a:r>
            <a:r>
              <a:rPr lang="en-IN" sz="1600" b="1" dirty="0">
                <a:solidFill>
                  <a:schemeClr val="accent3"/>
                </a:solidFill>
                <a:latin typeface="Barlow" panose="00000500000000000000" pitchFamily="2" charset="0"/>
              </a:rPr>
              <a:t> R   (Data Collection &amp; Preprocessing)</a:t>
            </a:r>
          </a:p>
          <a:p>
            <a:pPr marL="285750" indent="-285750">
              <a:buClr>
                <a:schemeClr val="tx1">
                  <a:lumMod val="95000"/>
                </a:schemeClr>
              </a:buClr>
              <a:buFont typeface="Arial" panose="020B0604020202020204" pitchFamily="34" charset="0"/>
              <a:buChar char="•"/>
            </a:pPr>
            <a:r>
              <a:rPr lang="en-IN" sz="1600" dirty="0">
                <a:solidFill>
                  <a:schemeClr val="accent3"/>
                </a:solidFill>
                <a:latin typeface="Barlow" panose="00000500000000000000" pitchFamily="2" charset="0"/>
              </a:rPr>
              <a:t>Collect &amp; Preprocess Data – Extract, clean, and structure research papers.</a:t>
            </a:r>
          </a:p>
          <a:p>
            <a:pPr marL="285750" indent="-285750">
              <a:buClr>
                <a:schemeClr val="tx1">
                  <a:lumMod val="95000"/>
                </a:schemeClr>
              </a:buClr>
              <a:buFont typeface="Arial" panose="020B0604020202020204" pitchFamily="34" charset="0"/>
              <a:buChar char="•"/>
            </a:pPr>
            <a:r>
              <a:rPr lang="en-IN" sz="1600" dirty="0">
                <a:solidFill>
                  <a:schemeClr val="accent3"/>
                </a:solidFill>
                <a:latin typeface="Barlow" panose="00000500000000000000" pitchFamily="2" charset="0"/>
              </a:rPr>
              <a:t>Generate &amp; Store Embeddings – Convert text to embeddings and save in a vector database.</a:t>
            </a:r>
          </a:p>
          <a:p>
            <a:endParaRPr lang="en-IN" sz="1600" dirty="0">
              <a:solidFill>
                <a:schemeClr val="accent3"/>
              </a:solidFill>
              <a:latin typeface="Barlow" panose="00000500000000000000" pitchFamily="2" charset="0"/>
            </a:endParaRPr>
          </a:p>
          <a:p>
            <a:r>
              <a:rPr lang="en-IN" sz="1600" b="1" dirty="0" err="1">
                <a:solidFill>
                  <a:schemeClr val="accent3"/>
                </a:solidFill>
                <a:latin typeface="Barlow" panose="00000500000000000000" pitchFamily="2" charset="0"/>
              </a:rPr>
              <a:t>Dharaniraj</a:t>
            </a:r>
            <a:r>
              <a:rPr lang="en-IN" sz="1600" b="1" dirty="0">
                <a:solidFill>
                  <a:schemeClr val="accent3"/>
                </a:solidFill>
                <a:latin typeface="Barlow" panose="00000500000000000000" pitchFamily="2" charset="0"/>
              </a:rPr>
              <a:t> VM      (Semantic Similarity &amp; Retrieval)</a:t>
            </a:r>
          </a:p>
          <a:p>
            <a:pPr marL="285750" indent="-285750">
              <a:buClr>
                <a:schemeClr val="tx1"/>
              </a:buClr>
              <a:buFont typeface="Arial" panose="020B0604020202020204" pitchFamily="34" charset="0"/>
              <a:buChar char="•"/>
            </a:pPr>
            <a:r>
              <a:rPr lang="en-IN" sz="1600" dirty="0">
                <a:solidFill>
                  <a:schemeClr val="accent3"/>
                </a:solidFill>
                <a:latin typeface="Barlow" panose="00000500000000000000" pitchFamily="2" charset="0"/>
              </a:rPr>
              <a:t>Semantic Similarity Check – Compare thesis embeddings and retrieve Top K similar papers.</a:t>
            </a:r>
          </a:p>
          <a:p>
            <a:pPr marL="285750" indent="-285750">
              <a:buClr>
                <a:schemeClr val="tx1"/>
              </a:buClr>
              <a:buFont typeface="Arial" panose="020B0604020202020204" pitchFamily="34" charset="0"/>
              <a:buChar char="•"/>
            </a:pPr>
            <a:r>
              <a:rPr lang="en-IN" sz="1600" dirty="0">
                <a:solidFill>
                  <a:schemeClr val="accent3"/>
                </a:solidFill>
                <a:latin typeface="Barlow" panose="00000500000000000000" pitchFamily="2" charset="0"/>
              </a:rPr>
              <a:t>Retrieve Relevant Papers – Fetch matched research works for further analysis.</a:t>
            </a:r>
          </a:p>
          <a:p>
            <a:endParaRPr lang="en-IN" sz="1600" dirty="0">
              <a:solidFill>
                <a:schemeClr val="accent3"/>
              </a:solidFill>
              <a:latin typeface="Barlow" panose="00000500000000000000" pitchFamily="2" charset="0"/>
            </a:endParaRPr>
          </a:p>
          <a:p>
            <a:r>
              <a:rPr lang="en-IN" sz="1600" b="1" dirty="0">
                <a:solidFill>
                  <a:schemeClr val="accent3"/>
                </a:solidFill>
                <a:latin typeface="Barlow" panose="00000500000000000000" pitchFamily="2" charset="0"/>
              </a:rPr>
              <a:t>Jayasuriya R   (UI, Visualization &amp; RAG-Based Analysis)</a:t>
            </a:r>
          </a:p>
          <a:p>
            <a:pPr marL="285750" indent="-285750">
              <a:buClr>
                <a:schemeClr val="tx1"/>
              </a:buClr>
              <a:buFont typeface="Arial" panose="020B0604020202020204" pitchFamily="34" charset="0"/>
              <a:buChar char="•"/>
            </a:pPr>
            <a:r>
              <a:rPr lang="en-IN" sz="1600" dirty="0">
                <a:solidFill>
                  <a:schemeClr val="accent3"/>
                </a:solidFill>
                <a:latin typeface="Barlow" panose="00000500000000000000" pitchFamily="2" charset="0"/>
              </a:rPr>
              <a:t>Frontend &amp; Visualization – Develop UI, display similarity scores, and create visual insights.</a:t>
            </a:r>
          </a:p>
          <a:p>
            <a:pPr marL="285750" indent="-285750">
              <a:buClr>
                <a:schemeClr val="tx1"/>
              </a:buClr>
              <a:buFont typeface="Arial" panose="020B0604020202020204" pitchFamily="34" charset="0"/>
              <a:buChar char="•"/>
            </a:pPr>
            <a:r>
              <a:rPr lang="en-IN" sz="1600" dirty="0">
                <a:solidFill>
                  <a:schemeClr val="accent3"/>
                </a:solidFill>
                <a:latin typeface="Barlow" panose="00000500000000000000" pitchFamily="2" charset="0"/>
              </a:rPr>
              <a:t>RAG-Based Summary &amp; Novelty Decision – Generate explanations using RAG and determine originality.</a:t>
            </a:r>
          </a:p>
          <a:p>
            <a:r>
              <a:rPr lang="en-IN" sz="1600" dirty="0">
                <a:solidFill>
                  <a:schemeClr val="accent3"/>
                </a:solidFill>
                <a:latin typeface="Barlow" panose="00000500000000000000" pitchFamily="2" charset="0"/>
              </a:rPr>
              <a:t> </a:t>
            </a:r>
          </a:p>
          <a:p>
            <a:endParaRPr lang="en-IN" dirty="0">
              <a:solidFill>
                <a:schemeClr val="accent3"/>
              </a:solidFill>
              <a:latin typeface="Bahnschrift" panose="020B0502040204020203" pitchFamily="34" charset="0"/>
            </a:endParaRPr>
          </a:p>
          <a:p>
            <a:endParaRPr lang="en-IN" dirty="0">
              <a:solidFill>
                <a:schemeClr val="accent3"/>
              </a:solidFill>
              <a:latin typeface="Bahnschrift" panose="020B0502040204020203" pitchFamily="34" charset="0"/>
            </a:endParaRPr>
          </a:p>
        </p:txBody>
      </p:sp>
    </p:spTree>
    <p:extLst>
      <p:ext uri="{BB962C8B-B14F-4D97-AF65-F5344CB8AC3E}">
        <p14:creationId xmlns:p14="http://schemas.microsoft.com/office/powerpoint/2010/main" val="41897739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85C5B-51AE-91F8-7F43-754ED2905BCA}"/>
              </a:ext>
            </a:extLst>
          </p:cNvPr>
          <p:cNvSpPr>
            <a:spLocks noGrp="1"/>
          </p:cNvSpPr>
          <p:nvPr>
            <p:ph type="title"/>
          </p:nvPr>
        </p:nvSpPr>
        <p:spPr>
          <a:xfrm>
            <a:off x="718789" y="365030"/>
            <a:ext cx="4844100" cy="676500"/>
          </a:xfrm>
        </p:spPr>
        <p:txBody>
          <a:bodyPr/>
          <a:lstStyle/>
          <a:p>
            <a:r>
              <a:rPr lang="en-US" dirty="0"/>
              <a:t>Conclusion</a:t>
            </a:r>
            <a:endParaRPr lang="en-IN" dirty="0"/>
          </a:p>
        </p:txBody>
      </p:sp>
      <p:sp>
        <p:nvSpPr>
          <p:cNvPr id="3" name="Text Placeholder 2">
            <a:extLst>
              <a:ext uri="{FF2B5EF4-FFF2-40B4-BE49-F238E27FC236}">
                <a16:creationId xmlns:a16="http://schemas.microsoft.com/office/drawing/2014/main" id="{D7AA942E-FB74-3C49-1297-35CF082D4B85}"/>
              </a:ext>
            </a:extLst>
          </p:cNvPr>
          <p:cNvSpPr>
            <a:spLocks noGrp="1"/>
          </p:cNvSpPr>
          <p:nvPr>
            <p:ph type="body" idx="1"/>
          </p:nvPr>
        </p:nvSpPr>
        <p:spPr>
          <a:xfrm>
            <a:off x="718789" y="1138575"/>
            <a:ext cx="7266848" cy="3716645"/>
          </a:xfrm>
        </p:spPr>
        <p:txBody>
          <a:bodyPr/>
          <a:lstStyle/>
          <a:p>
            <a:r>
              <a:rPr lang="en-US" sz="1600" dirty="0">
                <a:latin typeface="Barlow" panose="00000500000000000000" pitchFamily="2" charset="0"/>
              </a:rPr>
              <a:t>This project provides an </a:t>
            </a:r>
            <a:r>
              <a:rPr lang="en-US" sz="1600" b="1" dirty="0">
                <a:latin typeface="Barlow" panose="00000500000000000000" pitchFamily="2" charset="0"/>
              </a:rPr>
              <a:t>AI-driven </a:t>
            </a:r>
            <a:r>
              <a:rPr lang="en-US" sz="1600" b="1" dirty="0" err="1">
                <a:latin typeface="Barlow" panose="00000500000000000000" pitchFamily="2" charset="0"/>
              </a:rPr>
              <a:t>EduTech</a:t>
            </a:r>
            <a:r>
              <a:rPr lang="en-US" sz="1600" b="1" dirty="0">
                <a:latin typeface="Barlow" panose="00000500000000000000" pitchFamily="2" charset="0"/>
              </a:rPr>
              <a:t> solution</a:t>
            </a:r>
            <a:r>
              <a:rPr lang="en-US" sz="1600" dirty="0">
                <a:latin typeface="Barlow" panose="00000500000000000000" pitchFamily="2" charset="0"/>
              </a:rPr>
              <a:t> that ensures academic integrity by validating the originality of research papers. By leveraging </a:t>
            </a:r>
            <a:r>
              <a:rPr lang="en-US" sz="1600" b="1" dirty="0">
                <a:latin typeface="Barlow" panose="00000500000000000000" pitchFamily="2" charset="0"/>
              </a:rPr>
              <a:t>RAG, embeddings, and semantic similarity analysis</a:t>
            </a:r>
            <a:r>
              <a:rPr lang="en-US" sz="1600" dirty="0">
                <a:latin typeface="Barlow" panose="00000500000000000000" pitchFamily="2" charset="0"/>
              </a:rPr>
              <a:t>, the system identifies conceptually similar works, helping students refine their ideas while discouraging plagiarism.</a:t>
            </a:r>
          </a:p>
          <a:p>
            <a:pPr marL="152400" indent="0">
              <a:buNone/>
            </a:pPr>
            <a:endParaRPr lang="en-US" sz="1600" dirty="0">
              <a:latin typeface="Barlow" panose="00000500000000000000" pitchFamily="2" charset="0"/>
            </a:endParaRPr>
          </a:p>
          <a:p>
            <a:r>
              <a:rPr lang="en-US" sz="1600" dirty="0">
                <a:latin typeface="Barlow" panose="00000500000000000000" pitchFamily="2" charset="0"/>
              </a:rPr>
              <a:t>With an efficient </a:t>
            </a:r>
            <a:r>
              <a:rPr lang="en-US" sz="1600" b="1" dirty="0">
                <a:latin typeface="Barlow" panose="00000500000000000000" pitchFamily="2" charset="0"/>
              </a:rPr>
              <a:t>data processing pipeline, advanced similarity detection, and an interactive UI</a:t>
            </a:r>
            <a:r>
              <a:rPr lang="en-US" sz="1600" dirty="0">
                <a:latin typeface="Barlow" panose="00000500000000000000" pitchFamily="2" charset="0"/>
              </a:rPr>
              <a:t>, this solution streamlines thesis validation for institutions. Beyond plagiarism prevention, it serves as a </a:t>
            </a:r>
            <a:r>
              <a:rPr lang="en-US" sz="1600" b="1" dirty="0">
                <a:latin typeface="Barlow" panose="00000500000000000000" pitchFamily="2" charset="0"/>
              </a:rPr>
              <a:t>learning tool</a:t>
            </a:r>
            <a:r>
              <a:rPr lang="en-US" sz="1600" dirty="0">
                <a:latin typeface="Barlow" panose="00000500000000000000" pitchFamily="2" charset="0"/>
              </a:rPr>
              <a:t>, exposing students to research trends and fostering innovation. This project is a </a:t>
            </a:r>
            <a:r>
              <a:rPr lang="en-US" sz="1600" b="1" dirty="0">
                <a:latin typeface="Barlow" panose="00000500000000000000" pitchFamily="2" charset="0"/>
              </a:rPr>
              <a:t>socially relevant initiative</a:t>
            </a:r>
            <a:r>
              <a:rPr lang="en-US" sz="1600" dirty="0">
                <a:latin typeface="Barlow" panose="00000500000000000000" pitchFamily="2" charset="0"/>
              </a:rPr>
              <a:t> that bridges </a:t>
            </a:r>
            <a:r>
              <a:rPr lang="en-US" sz="1600" b="1" dirty="0">
                <a:latin typeface="Barlow" panose="00000500000000000000" pitchFamily="2" charset="0"/>
              </a:rPr>
              <a:t>technology and education</a:t>
            </a:r>
            <a:r>
              <a:rPr lang="en-US" sz="1600" dirty="0">
                <a:latin typeface="Barlow" panose="00000500000000000000" pitchFamily="2" charset="0"/>
              </a:rPr>
              <a:t>, promoting ethical and groundbreaking research. </a:t>
            </a:r>
          </a:p>
        </p:txBody>
      </p:sp>
    </p:spTree>
    <p:extLst>
      <p:ext uri="{BB962C8B-B14F-4D97-AF65-F5344CB8AC3E}">
        <p14:creationId xmlns:p14="http://schemas.microsoft.com/office/powerpoint/2010/main" val="2056512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2">
          <a:extLst>
            <a:ext uri="{FF2B5EF4-FFF2-40B4-BE49-F238E27FC236}">
              <a16:creationId xmlns:a16="http://schemas.microsoft.com/office/drawing/2014/main" id="{163C9A8E-B57D-07CC-0E9D-87724B565762}"/>
            </a:ext>
          </a:extLst>
        </p:cNvPr>
        <p:cNvGrpSpPr/>
        <p:nvPr/>
      </p:nvGrpSpPr>
      <p:grpSpPr>
        <a:xfrm>
          <a:off x="0" y="0"/>
          <a:ext cx="0" cy="0"/>
          <a:chOff x="0" y="0"/>
          <a:chExt cx="0" cy="0"/>
        </a:xfrm>
      </p:grpSpPr>
      <p:sp>
        <p:nvSpPr>
          <p:cNvPr id="403" name="Google Shape;403;p32">
            <a:extLst>
              <a:ext uri="{FF2B5EF4-FFF2-40B4-BE49-F238E27FC236}">
                <a16:creationId xmlns:a16="http://schemas.microsoft.com/office/drawing/2014/main" id="{4AFB9C13-5ADF-49D1-5D19-4129CA8E2646}"/>
              </a:ext>
            </a:extLst>
          </p:cNvPr>
          <p:cNvSpPr txBox="1">
            <a:spLocks noGrp="1"/>
          </p:cNvSpPr>
          <p:nvPr>
            <p:ph type="title"/>
          </p:nvPr>
        </p:nvSpPr>
        <p:spPr>
          <a:xfrm>
            <a:off x="2646946" y="1383102"/>
            <a:ext cx="5914655" cy="10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404" name="Google Shape;404;p32">
            <a:extLst>
              <a:ext uri="{FF2B5EF4-FFF2-40B4-BE49-F238E27FC236}">
                <a16:creationId xmlns:a16="http://schemas.microsoft.com/office/drawing/2014/main" id="{4DA96831-1EBC-E060-5868-B1762BC27DF3}"/>
              </a:ext>
            </a:extLst>
          </p:cNvPr>
          <p:cNvSpPr txBox="1">
            <a:spLocks noGrp="1"/>
          </p:cNvSpPr>
          <p:nvPr>
            <p:ph type="title" idx="2"/>
          </p:nvPr>
        </p:nvSpPr>
        <p:spPr>
          <a:xfrm>
            <a:off x="897226" y="1383102"/>
            <a:ext cx="1423200" cy="10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Tree>
    <p:extLst>
      <p:ext uri="{BB962C8B-B14F-4D97-AF65-F5344CB8AC3E}">
        <p14:creationId xmlns:p14="http://schemas.microsoft.com/office/powerpoint/2010/main" val="3576481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F4ED00-2C83-3D21-71D5-E3F5C3C638F4}"/>
              </a:ext>
            </a:extLst>
          </p:cNvPr>
          <p:cNvSpPr txBox="1"/>
          <p:nvPr/>
        </p:nvSpPr>
        <p:spPr>
          <a:xfrm>
            <a:off x="869795" y="654205"/>
            <a:ext cx="7121913" cy="4247317"/>
          </a:xfrm>
          <a:prstGeom prst="rect">
            <a:avLst/>
          </a:prstGeom>
          <a:noFill/>
        </p:spPr>
        <p:txBody>
          <a:bodyPr wrap="square" rtlCol="0">
            <a:spAutoFit/>
          </a:bodyPr>
          <a:lstStyle/>
          <a:p>
            <a:pPr marL="285750" indent="-285750">
              <a:buClr>
                <a:schemeClr val="tx1"/>
              </a:buClr>
              <a:buFont typeface="Wingdings" panose="05000000000000000000" pitchFamily="2" charset="2"/>
              <a:buChar char="Ø"/>
            </a:pPr>
            <a:r>
              <a:rPr lang="en-US" sz="1800" dirty="0">
                <a:solidFill>
                  <a:schemeClr val="accent3"/>
                </a:solidFill>
                <a:latin typeface="Bahnschrift" panose="020B0502040204020203" pitchFamily="34" charset="0"/>
              </a:rPr>
              <a:t>Is an idea truly original, or has it been explored before? Many institutions still rely on manual checks or expert reviews, making the process slow and subjective. Our system automates this by semantically analyzing thesis papers against a database of existing research.</a:t>
            </a:r>
          </a:p>
          <a:p>
            <a:pPr marL="285750" indent="-285750">
              <a:buClr>
                <a:schemeClr val="tx1"/>
              </a:buClr>
              <a:buFont typeface="Wingdings" panose="05000000000000000000" pitchFamily="2" charset="2"/>
              <a:buChar char="Ø"/>
            </a:pPr>
            <a:r>
              <a:rPr lang="en-US" sz="1800" dirty="0">
                <a:solidFill>
                  <a:schemeClr val="accent3"/>
                </a:solidFill>
                <a:latin typeface="Bahnschrift" panose="020B0502040204020203" pitchFamily="34" charset="0"/>
              </a:rPr>
              <a:t>Using Retrieval-Augmented Generation (RAG) and embeddings, we move beyond keyword matching to detect conceptual similarities, even when phrased differently. If a match is found, the system retrieves key details like the author, year, and project information, ensuring academic integrity.</a:t>
            </a:r>
          </a:p>
          <a:p>
            <a:pPr marL="285750" indent="-285750">
              <a:buClr>
                <a:schemeClr val="tx1"/>
              </a:buClr>
              <a:buFont typeface="Wingdings" panose="05000000000000000000" pitchFamily="2" charset="2"/>
              <a:buChar char="Ø"/>
            </a:pPr>
            <a:r>
              <a:rPr lang="en-US" sz="1800" dirty="0">
                <a:solidFill>
                  <a:schemeClr val="accent3"/>
                </a:solidFill>
                <a:latin typeface="Bahnschrift" panose="020B0502040204020203" pitchFamily="34" charset="0"/>
              </a:rPr>
              <a:t>Plagiarism isn't always intentional—many students unknowingly work on previously explored ideas. With no proper originality-checking system, universities face repeated project submissions. Our solution prevents duplication while inspiring students to develop truly innovative research.</a:t>
            </a:r>
            <a:endParaRPr lang="en-IN" sz="1800" dirty="0">
              <a:solidFill>
                <a:schemeClr val="accent3"/>
              </a:solidFill>
              <a:latin typeface="Bahnschrift" panose="020B0502040204020203" pitchFamily="34" charset="0"/>
            </a:endParaRPr>
          </a:p>
        </p:txBody>
      </p:sp>
    </p:spTree>
    <p:extLst>
      <p:ext uri="{BB962C8B-B14F-4D97-AF65-F5344CB8AC3E}">
        <p14:creationId xmlns:p14="http://schemas.microsoft.com/office/powerpoint/2010/main" val="2755511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2"/>
          <p:cNvSpPr txBox="1">
            <a:spLocks noGrp="1"/>
          </p:cNvSpPr>
          <p:nvPr>
            <p:ph type="title"/>
          </p:nvPr>
        </p:nvSpPr>
        <p:spPr>
          <a:xfrm>
            <a:off x="2638925" y="1777239"/>
            <a:ext cx="5914655" cy="10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a:t>
            </a:r>
            <a:endParaRPr dirty="0"/>
          </a:p>
        </p:txBody>
      </p:sp>
      <p:sp>
        <p:nvSpPr>
          <p:cNvPr id="404" name="Google Shape;404;p32"/>
          <p:cNvSpPr txBox="1">
            <a:spLocks noGrp="1"/>
          </p:cNvSpPr>
          <p:nvPr>
            <p:ph type="title" idx="2"/>
          </p:nvPr>
        </p:nvSpPr>
        <p:spPr>
          <a:xfrm>
            <a:off x="897226" y="1383102"/>
            <a:ext cx="1423200" cy="10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1"/>
          <p:cNvSpPr txBox="1">
            <a:spLocks noGrp="1"/>
          </p:cNvSpPr>
          <p:nvPr>
            <p:ph type="title"/>
          </p:nvPr>
        </p:nvSpPr>
        <p:spPr>
          <a:xfrm>
            <a:off x="769730" y="127433"/>
            <a:ext cx="7708015" cy="67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 </a:t>
            </a:r>
            <a:endParaRPr dirty="0"/>
          </a:p>
        </p:txBody>
      </p:sp>
      <p:sp>
        <p:nvSpPr>
          <p:cNvPr id="397" name="Google Shape;397;p31"/>
          <p:cNvSpPr txBox="1">
            <a:spLocks noGrp="1"/>
          </p:cNvSpPr>
          <p:nvPr>
            <p:ph type="body" idx="1"/>
          </p:nvPr>
        </p:nvSpPr>
        <p:spPr>
          <a:xfrm>
            <a:off x="666255" y="728125"/>
            <a:ext cx="7517241" cy="3687250"/>
          </a:xfrm>
          <a:prstGeom prst="rect">
            <a:avLst/>
          </a:prstGeom>
        </p:spPr>
        <p:txBody>
          <a:bodyPr spcFirstLastPara="1" wrap="square" lIns="91425" tIns="91425" rIns="91425" bIns="91425" anchor="t" anchorCtr="0">
            <a:noAutofit/>
          </a:bodyPr>
          <a:lstStyle/>
          <a:p>
            <a:r>
              <a:rPr lang="en-US" sz="1800" dirty="0">
                <a:solidFill>
                  <a:schemeClr val="tx1"/>
                </a:solidFill>
                <a:latin typeface="Bahnschrift" panose="020B0502040204020203" pitchFamily="34" charset="0"/>
              </a:rPr>
              <a:t>Validating the novelty of a thesis is a critical yet challenging task for academic institutions and PhD scholars. Universities and research committees often struggle to efficiently verify whether a submitted thesis presents a truly original contribution or if similar research already exists. </a:t>
            </a:r>
          </a:p>
          <a:p>
            <a:pPr marL="152400" indent="0">
              <a:buNone/>
            </a:pPr>
            <a:endParaRPr lang="en-US" sz="1800" dirty="0">
              <a:solidFill>
                <a:schemeClr val="tx1"/>
              </a:solidFill>
              <a:latin typeface="Bahnschrift" panose="020B0502040204020203" pitchFamily="34" charset="0"/>
            </a:endParaRPr>
          </a:p>
          <a:p>
            <a:r>
              <a:rPr lang="en-US" sz="1800" dirty="0">
                <a:solidFill>
                  <a:schemeClr val="tx1"/>
                </a:solidFill>
                <a:latin typeface="Bahnschrift" panose="020B0502040204020203" pitchFamily="34" charset="0"/>
              </a:rPr>
              <a:t>The current process of manually reviewing extensive academic literature is time-consuming and tedious, making it difficult to ensure academic integrity.</a:t>
            </a:r>
          </a:p>
          <a:p>
            <a:pPr marL="152400" indent="0">
              <a:buNone/>
            </a:pPr>
            <a:endParaRPr lang="en-US" sz="1800" dirty="0">
              <a:solidFill>
                <a:schemeClr val="tx1"/>
              </a:solidFill>
              <a:latin typeface="Bahnschrift" panose="020B0502040204020203" pitchFamily="34" charset="0"/>
            </a:endParaRPr>
          </a:p>
          <a:p>
            <a:r>
              <a:rPr lang="en-US" sz="1800" dirty="0">
                <a:solidFill>
                  <a:schemeClr val="tx1"/>
                </a:solidFill>
                <a:latin typeface="Bahnschrift" panose="020B0502040204020203" pitchFamily="34" charset="0"/>
              </a:rPr>
              <a:t>For PhD scholars, selecting a unique research problem is equally challenging. Existing plagiarism detection solutions primarily rely on keyword matching, which fails to capture semantic similarities between research topics, making them ineffective in identifying reworded or conceptually similar work.</a:t>
            </a:r>
          </a:p>
          <a:p>
            <a:pPr marL="285750" indent="-285750"/>
            <a:endParaRPr lang="en-IN"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2"/>
          <p:cNvSpPr txBox="1">
            <a:spLocks noGrp="1"/>
          </p:cNvSpPr>
          <p:nvPr>
            <p:ph type="title"/>
          </p:nvPr>
        </p:nvSpPr>
        <p:spPr>
          <a:xfrm>
            <a:off x="2436433" y="2126204"/>
            <a:ext cx="5922636" cy="10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Social Relevance</a:t>
            </a:r>
            <a:endParaRPr dirty="0"/>
          </a:p>
        </p:txBody>
      </p:sp>
      <p:sp>
        <p:nvSpPr>
          <p:cNvPr id="404" name="Google Shape;404;p32"/>
          <p:cNvSpPr txBox="1">
            <a:spLocks noGrp="1"/>
          </p:cNvSpPr>
          <p:nvPr>
            <p:ph type="title" idx="2"/>
          </p:nvPr>
        </p:nvSpPr>
        <p:spPr>
          <a:xfrm>
            <a:off x="784931" y="1452435"/>
            <a:ext cx="1423200" cy="10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2220553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85C5B-51AE-91F8-7F43-754ED2905BCA}"/>
              </a:ext>
            </a:extLst>
          </p:cNvPr>
          <p:cNvSpPr>
            <a:spLocks noGrp="1"/>
          </p:cNvSpPr>
          <p:nvPr>
            <p:ph type="title"/>
          </p:nvPr>
        </p:nvSpPr>
        <p:spPr>
          <a:xfrm>
            <a:off x="549679" y="302695"/>
            <a:ext cx="4844100" cy="676500"/>
          </a:xfrm>
        </p:spPr>
        <p:txBody>
          <a:bodyPr/>
          <a:lstStyle/>
          <a:p>
            <a:r>
              <a:rPr lang="en-IN" dirty="0"/>
              <a:t>Social relevance:</a:t>
            </a:r>
          </a:p>
        </p:txBody>
      </p:sp>
      <p:sp>
        <p:nvSpPr>
          <p:cNvPr id="3" name="Text Placeholder 2">
            <a:extLst>
              <a:ext uri="{FF2B5EF4-FFF2-40B4-BE49-F238E27FC236}">
                <a16:creationId xmlns:a16="http://schemas.microsoft.com/office/drawing/2014/main" id="{D7AA942E-FB74-3C49-1297-35CF082D4B85}"/>
              </a:ext>
            </a:extLst>
          </p:cNvPr>
          <p:cNvSpPr>
            <a:spLocks noGrp="1"/>
          </p:cNvSpPr>
          <p:nvPr>
            <p:ph type="body" idx="1"/>
          </p:nvPr>
        </p:nvSpPr>
        <p:spPr>
          <a:xfrm>
            <a:off x="549679" y="979195"/>
            <a:ext cx="7594402" cy="3523360"/>
          </a:xfrm>
        </p:spPr>
        <p:txBody>
          <a:bodyPr/>
          <a:lstStyle/>
          <a:p>
            <a:pPr marL="152400" indent="0">
              <a:buNone/>
            </a:pPr>
            <a:r>
              <a:rPr lang="en-US" sz="2000" b="1" dirty="0">
                <a:latin typeface="Bahnschrift" panose="020B0502040204020203" pitchFamily="34" charset="0"/>
              </a:rPr>
              <a:t>ADDRESSING CHALLENGES IN ACADEMIC RESEARCH:</a:t>
            </a:r>
          </a:p>
          <a:p>
            <a:r>
              <a:rPr lang="en-US" sz="1800" dirty="0">
                <a:latin typeface="Bahnschrift" panose="020B0502040204020203" pitchFamily="34" charset="0"/>
              </a:rPr>
              <a:t>Validating the novelty of PhD theses is a complex and time-consuming task for universities. Our system </a:t>
            </a:r>
            <a:r>
              <a:rPr lang="en-US" sz="1800" b="1" dirty="0">
                <a:latin typeface="Bahnschrift" panose="020B0502040204020203" pitchFamily="34" charset="0"/>
              </a:rPr>
              <a:t>automates</a:t>
            </a:r>
            <a:r>
              <a:rPr lang="en-US" sz="1800" dirty="0">
                <a:latin typeface="Bahnschrift" panose="020B0502040204020203" pitchFamily="34" charset="0"/>
              </a:rPr>
              <a:t> this process using advanced </a:t>
            </a:r>
            <a:r>
              <a:rPr lang="en-US" sz="1800" b="1" dirty="0">
                <a:latin typeface="Bahnschrift" panose="020B0502040204020203" pitchFamily="34" charset="0"/>
              </a:rPr>
              <a:t>embedding-based retrieval</a:t>
            </a:r>
            <a:r>
              <a:rPr lang="en-US" sz="1800" dirty="0">
                <a:latin typeface="Bahnschrift" panose="020B0502040204020203" pitchFamily="34" charset="0"/>
              </a:rPr>
              <a:t>, ensuring a more accurate and </a:t>
            </a:r>
            <a:r>
              <a:rPr lang="en-US" sz="1800" b="1" dirty="0">
                <a:latin typeface="Bahnschrift" panose="020B0502040204020203" pitchFamily="34" charset="0"/>
              </a:rPr>
              <a:t>efficient validation</a:t>
            </a:r>
            <a:r>
              <a:rPr lang="en-US" sz="1800" dirty="0">
                <a:latin typeface="Bahnschrift" panose="020B0502040204020203" pitchFamily="34" charset="0"/>
              </a:rPr>
              <a:t> of thesis originality.</a:t>
            </a:r>
          </a:p>
          <a:p>
            <a:pPr>
              <a:buNone/>
            </a:pPr>
            <a:endParaRPr lang="en-US" sz="1800" b="1" dirty="0">
              <a:latin typeface="Bahnschrift" panose="020B0502040204020203" pitchFamily="34" charset="0"/>
            </a:endParaRPr>
          </a:p>
          <a:p>
            <a:pPr>
              <a:buNone/>
            </a:pPr>
            <a:r>
              <a:rPr lang="en-US" sz="2000" b="1" dirty="0">
                <a:latin typeface="Bahnschrift" panose="020B0502040204020203" pitchFamily="34" charset="0"/>
              </a:rPr>
              <a:t>PREVENTING REDUNDANT RESEARCH</a:t>
            </a:r>
          </a:p>
          <a:p>
            <a:r>
              <a:rPr lang="en-US" sz="1800" dirty="0">
                <a:latin typeface="Bahnschrift" panose="020B0502040204020203" pitchFamily="34" charset="0"/>
              </a:rPr>
              <a:t>Many PhD scholars unknowingly choose topics that </a:t>
            </a:r>
            <a:r>
              <a:rPr lang="en-US" sz="1800" b="1" dirty="0">
                <a:latin typeface="Bahnschrift" panose="020B0502040204020203" pitchFamily="34" charset="0"/>
              </a:rPr>
              <a:t>have already been explored</a:t>
            </a:r>
            <a:r>
              <a:rPr lang="en-US" sz="1800" dirty="0">
                <a:latin typeface="Bahnschrift" panose="020B0502040204020203" pitchFamily="34" charset="0"/>
              </a:rPr>
              <a:t>, leading to wasted time and effort. By providing a </a:t>
            </a:r>
            <a:r>
              <a:rPr lang="en-US" sz="1800" b="1" dirty="0">
                <a:latin typeface="Bahnschrift" panose="020B0502040204020203" pitchFamily="34" charset="0"/>
              </a:rPr>
              <a:t>semantic similarity check</a:t>
            </a:r>
            <a:r>
              <a:rPr lang="en-US" sz="1800" dirty="0">
                <a:latin typeface="Bahnschrift" panose="020B0502040204020203" pitchFamily="34" charset="0"/>
              </a:rPr>
              <a:t>, our system helps researchers identify whether a similar study already exists. This ensures that scholars can either </a:t>
            </a:r>
            <a:r>
              <a:rPr lang="en-US" sz="1800" b="1" dirty="0">
                <a:latin typeface="Bahnschrift" panose="020B0502040204020203" pitchFamily="34" charset="0"/>
              </a:rPr>
              <a:t>refine their ideas</a:t>
            </a:r>
            <a:r>
              <a:rPr lang="en-US" sz="1800" dirty="0">
                <a:latin typeface="Bahnschrift" panose="020B0502040204020203" pitchFamily="34" charset="0"/>
              </a:rPr>
              <a:t> or choose a </a:t>
            </a:r>
            <a:r>
              <a:rPr lang="en-US" sz="1800" b="1" dirty="0">
                <a:latin typeface="Bahnschrift" panose="020B0502040204020203" pitchFamily="34" charset="0"/>
              </a:rPr>
              <a:t>truly novel research problem</a:t>
            </a:r>
            <a:r>
              <a:rPr lang="en-US" sz="1800" dirty="0">
                <a:latin typeface="Bahnschrift" panose="020B0502040204020203" pitchFamily="34" charset="0"/>
              </a:rPr>
              <a:t>, fostering </a:t>
            </a:r>
            <a:r>
              <a:rPr lang="en-US" sz="1800" b="1" dirty="0">
                <a:latin typeface="Bahnschrift" panose="020B0502040204020203" pitchFamily="34" charset="0"/>
              </a:rPr>
              <a:t>meaningful academic contributions</a:t>
            </a:r>
            <a:r>
              <a:rPr lang="en-US" sz="1800" dirty="0">
                <a:latin typeface="Bahnschrift" panose="020B0502040204020203" pitchFamily="34" charset="0"/>
              </a:rPr>
              <a:t>.</a:t>
            </a:r>
          </a:p>
          <a:p>
            <a:pPr marL="152400" indent="0">
              <a:buNone/>
            </a:pPr>
            <a:r>
              <a:rPr lang="en-IN" sz="1400" dirty="0"/>
              <a:t>		</a:t>
            </a:r>
            <a:endParaRPr lang="en-US" sz="1400" dirty="0"/>
          </a:p>
        </p:txBody>
      </p:sp>
    </p:spTree>
    <p:extLst>
      <p:ext uri="{BB962C8B-B14F-4D97-AF65-F5344CB8AC3E}">
        <p14:creationId xmlns:p14="http://schemas.microsoft.com/office/powerpoint/2010/main" val="387081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A1F22D-2DDE-301E-8DD4-FA22C40BE5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625D1C-8C7B-8293-4225-A06208058C37}"/>
              </a:ext>
            </a:extLst>
          </p:cNvPr>
          <p:cNvSpPr>
            <a:spLocks noGrp="1"/>
          </p:cNvSpPr>
          <p:nvPr>
            <p:ph type="title"/>
          </p:nvPr>
        </p:nvSpPr>
        <p:spPr>
          <a:xfrm>
            <a:off x="526233" y="13526"/>
            <a:ext cx="4844100" cy="676500"/>
          </a:xfrm>
        </p:spPr>
        <p:txBody>
          <a:bodyPr/>
          <a:lstStyle/>
          <a:p>
            <a:r>
              <a:rPr lang="en-IN" dirty="0"/>
              <a:t>Social relevance:</a:t>
            </a:r>
          </a:p>
        </p:txBody>
      </p:sp>
      <p:sp>
        <p:nvSpPr>
          <p:cNvPr id="3" name="Text Placeholder 2">
            <a:extLst>
              <a:ext uri="{FF2B5EF4-FFF2-40B4-BE49-F238E27FC236}">
                <a16:creationId xmlns:a16="http://schemas.microsoft.com/office/drawing/2014/main" id="{AC7687ED-C2D6-61E7-84CC-65B433463CD4}"/>
              </a:ext>
            </a:extLst>
          </p:cNvPr>
          <p:cNvSpPr>
            <a:spLocks noGrp="1"/>
          </p:cNvSpPr>
          <p:nvPr>
            <p:ph type="body" idx="1"/>
          </p:nvPr>
        </p:nvSpPr>
        <p:spPr>
          <a:xfrm>
            <a:off x="526233" y="549349"/>
            <a:ext cx="7594402" cy="3523360"/>
          </a:xfrm>
        </p:spPr>
        <p:txBody>
          <a:bodyPr/>
          <a:lstStyle/>
          <a:p>
            <a:pPr>
              <a:buNone/>
            </a:pPr>
            <a:r>
              <a:rPr lang="en-US" sz="2000" b="1" dirty="0"/>
              <a:t>IMPACT ON EDTECH AND INNOVATION:</a:t>
            </a:r>
          </a:p>
          <a:p>
            <a:pPr>
              <a:buNone/>
            </a:pPr>
            <a:endParaRPr lang="en-US" sz="2000" b="1" dirty="0"/>
          </a:p>
          <a:p>
            <a:r>
              <a:rPr lang="en-US" sz="1800" dirty="0"/>
              <a:t>The integration of </a:t>
            </a:r>
            <a:r>
              <a:rPr lang="en-US" sz="1800" b="1" dirty="0"/>
              <a:t>AI-driven RAG (Retrieval-Augmented Generation)</a:t>
            </a:r>
            <a:r>
              <a:rPr lang="en-US" sz="1800" dirty="0"/>
              <a:t> in EdTech revolutionizes how institutions handle </a:t>
            </a:r>
            <a:r>
              <a:rPr lang="en-US" sz="1800" b="1" dirty="0"/>
              <a:t>research validation</a:t>
            </a:r>
            <a:r>
              <a:rPr lang="en-US" sz="1800" dirty="0"/>
              <a:t>. By automating the </a:t>
            </a:r>
            <a:r>
              <a:rPr lang="en-US" sz="1800" b="1" dirty="0"/>
              <a:t>thesis evaluation process</a:t>
            </a:r>
            <a:r>
              <a:rPr lang="en-US" sz="1800" dirty="0"/>
              <a:t>, universities can </a:t>
            </a:r>
            <a:r>
              <a:rPr lang="en-US" sz="1800" b="1" dirty="0"/>
              <a:t>accelerate approvals, improve research efficiency, and maintain a digital repository of ideas</a:t>
            </a:r>
          </a:p>
          <a:p>
            <a:pPr marL="152400" indent="0">
              <a:buNone/>
            </a:pPr>
            <a:endParaRPr lang="en-US" sz="1800" dirty="0"/>
          </a:p>
          <a:p>
            <a:pPr>
              <a:buNone/>
            </a:pPr>
            <a:r>
              <a:rPr lang="en-US" sz="2000" b="1" dirty="0"/>
              <a:t>SMARTER RESEARCH ECOSYSTEM:</a:t>
            </a:r>
          </a:p>
          <a:p>
            <a:pPr>
              <a:buNone/>
            </a:pPr>
            <a:endParaRPr lang="en-US" sz="2000" b="1" dirty="0"/>
          </a:p>
          <a:p>
            <a:r>
              <a:rPr lang="en-US" sz="1800" dirty="0"/>
              <a:t>By reducing </a:t>
            </a:r>
            <a:r>
              <a:rPr lang="en-US" sz="1800" b="1" dirty="0"/>
              <a:t>redundant research</a:t>
            </a:r>
            <a:r>
              <a:rPr lang="en-US" sz="1800" dirty="0"/>
              <a:t>, promoting </a:t>
            </a:r>
            <a:r>
              <a:rPr lang="en-US" sz="1800" b="1" dirty="0"/>
              <a:t>ethical research practices</a:t>
            </a:r>
            <a:r>
              <a:rPr lang="en-US" sz="1800" dirty="0"/>
              <a:t>, and ensuring </a:t>
            </a:r>
            <a:r>
              <a:rPr lang="en-US" sz="1800" b="1" dirty="0"/>
              <a:t>genuine contributions</a:t>
            </a:r>
            <a:r>
              <a:rPr lang="en-US" sz="1800" dirty="0"/>
              <a:t>, this system helps create a </a:t>
            </a:r>
            <a:r>
              <a:rPr lang="en-US" sz="1800" b="1" dirty="0"/>
              <a:t>smarter, technology-driven research environment</a:t>
            </a:r>
            <a:r>
              <a:rPr lang="en-US" sz="1800" dirty="0"/>
              <a:t>. Ultimately, it </a:t>
            </a:r>
            <a:r>
              <a:rPr lang="en-US" sz="1800" b="1" dirty="0"/>
              <a:t>saves time, boosts innovation, and strengthens the global research community</a:t>
            </a:r>
            <a:r>
              <a:rPr lang="en-US" sz="1800" dirty="0"/>
              <a:t>.</a:t>
            </a:r>
          </a:p>
          <a:p>
            <a:pPr marL="152400" indent="0">
              <a:buNone/>
            </a:pPr>
            <a:r>
              <a:rPr lang="en-IN" sz="1800" dirty="0"/>
              <a:t>		</a:t>
            </a:r>
            <a:endParaRPr lang="en-US" sz="1800" dirty="0"/>
          </a:p>
        </p:txBody>
      </p:sp>
    </p:spTree>
    <p:extLst>
      <p:ext uri="{BB962C8B-B14F-4D97-AF65-F5344CB8AC3E}">
        <p14:creationId xmlns:p14="http://schemas.microsoft.com/office/powerpoint/2010/main" val="446366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F5C23-2F02-FF0A-2CB0-6BBDC5B17245}"/>
              </a:ext>
            </a:extLst>
          </p:cNvPr>
          <p:cNvSpPr>
            <a:spLocks noGrp="1"/>
          </p:cNvSpPr>
          <p:nvPr>
            <p:ph type="title"/>
          </p:nvPr>
        </p:nvSpPr>
        <p:spPr>
          <a:xfrm>
            <a:off x="2151933" y="2110682"/>
            <a:ext cx="7246448" cy="1366853"/>
          </a:xfrm>
        </p:spPr>
        <p:txBody>
          <a:bodyPr/>
          <a:lstStyle/>
          <a:p>
            <a:r>
              <a:rPr lang="en-IN" dirty="0"/>
              <a:t>System Architecture</a:t>
            </a:r>
          </a:p>
        </p:txBody>
      </p:sp>
      <p:sp>
        <p:nvSpPr>
          <p:cNvPr id="3" name="Title 2">
            <a:extLst>
              <a:ext uri="{FF2B5EF4-FFF2-40B4-BE49-F238E27FC236}">
                <a16:creationId xmlns:a16="http://schemas.microsoft.com/office/drawing/2014/main" id="{A24CF1A0-9C3A-6C27-AB7C-4364FD66B47E}"/>
              </a:ext>
            </a:extLst>
          </p:cNvPr>
          <p:cNvSpPr>
            <a:spLocks noGrp="1"/>
          </p:cNvSpPr>
          <p:nvPr>
            <p:ph type="title" idx="2"/>
          </p:nvPr>
        </p:nvSpPr>
        <p:spPr>
          <a:xfrm>
            <a:off x="429650" y="1789328"/>
            <a:ext cx="1655707" cy="1004779"/>
          </a:xfrm>
        </p:spPr>
        <p:txBody>
          <a:bodyPr/>
          <a:lstStyle/>
          <a:p>
            <a:r>
              <a:rPr lang="en-IN" dirty="0"/>
              <a:t>04</a:t>
            </a:r>
          </a:p>
        </p:txBody>
      </p:sp>
    </p:spTree>
    <p:extLst>
      <p:ext uri="{BB962C8B-B14F-4D97-AF65-F5344CB8AC3E}">
        <p14:creationId xmlns:p14="http://schemas.microsoft.com/office/powerpoint/2010/main" val="1751076201"/>
      </p:ext>
    </p:extLst>
  </p:cSld>
  <p:clrMapOvr>
    <a:masterClrMapping/>
  </p:clrMapOvr>
</p:sld>
</file>

<file path=ppt/theme/theme1.xml><?xml version="1.0" encoding="utf-8"?>
<a:theme xmlns:a="http://schemas.openxmlformats.org/drawingml/2006/main" name="Futuristic Style Social Media Strategy by Slidesgo">
  <a:themeElements>
    <a:clrScheme name="Simple Light">
      <a:dk1>
        <a:srgbClr val="FFFFFF"/>
      </a:dk1>
      <a:lt1>
        <a:srgbClr val="00D8FF"/>
      </a:lt1>
      <a:dk2>
        <a:srgbClr val="15073F"/>
      </a:dk2>
      <a:lt2>
        <a:srgbClr val="8AE0EB"/>
      </a:lt2>
      <a:accent1>
        <a:srgbClr val="CBEBF0"/>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640</TotalTime>
  <Words>851</Words>
  <Application>Microsoft Office PowerPoint</Application>
  <PresentationFormat>On-screen Show (16:9)</PresentationFormat>
  <Paragraphs>97</Paragraphs>
  <Slides>19</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Google Sans</vt:lpstr>
      <vt:lpstr>Barlow</vt:lpstr>
      <vt:lpstr>Wingdings</vt:lpstr>
      <vt:lpstr>Nunito Light</vt:lpstr>
      <vt:lpstr>Zen Dots</vt:lpstr>
      <vt:lpstr>Times New Roman</vt:lpstr>
      <vt:lpstr>Arial</vt:lpstr>
      <vt:lpstr>Segoe UI Variable Text</vt:lpstr>
      <vt:lpstr>Bahnschrift</vt:lpstr>
      <vt:lpstr>Futuristic Style Social Media Strategy by Slidesgo</vt:lpstr>
      <vt:lpstr>Semantic Plagiarism Detection and Idea Validation Using RAG-Based Embeddings   Dharaniraj VM (2022115058) Jayasuriya R (2022115031) Sivasankaramoorthy R(2022115032) </vt:lpstr>
      <vt:lpstr>Introduction</vt:lpstr>
      <vt:lpstr>PowerPoint Presentation</vt:lpstr>
      <vt:lpstr>Problem Statement</vt:lpstr>
      <vt:lpstr>Problem Statement </vt:lpstr>
      <vt:lpstr>Social Relevance</vt:lpstr>
      <vt:lpstr>Social relevance:</vt:lpstr>
      <vt:lpstr>Social relevance:</vt:lpstr>
      <vt:lpstr>System Architecture</vt:lpstr>
      <vt:lpstr>PowerPoint Presentation</vt:lpstr>
      <vt:lpstr>Detailed Design</vt:lpstr>
      <vt:lpstr>PowerPoint Presentation</vt:lpstr>
      <vt:lpstr>PowerPoint Presentation</vt:lpstr>
      <vt:lpstr>PowerPoint Presentation</vt:lpstr>
      <vt:lpstr>Tools and technologies</vt:lpstr>
      <vt:lpstr>Tools and technologies to be used</vt:lpstr>
      <vt:lpstr>Module-Split up</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Surya</dc:creator>
  <cp:lastModifiedBy>DHARANIRAJ V M</cp:lastModifiedBy>
  <cp:revision>13</cp:revision>
  <dcterms:modified xsi:type="dcterms:W3CDTF">2025-03-13T17:01:54Z</dcterms:modified>
</cp:coreProperties>
</file>